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1755F87A.xml" ContentType="application/vnd.ms-powerpoint.comments+xml"/>
  <Override PartName="/ppt/comments/modernComment_105_E21BCB06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75" r:id="rId3"/>
    <p:sldId id="260" r:id="rId4"/>
    <p:sldId id="261" r:id="rId5"/>
    <p:sldId id="262" r:id="rId6"/>
    <p:sldId id="273" r:id="rId7"/>
    <p:sldId id="264" r:id="rId8"/>
    <p:sldId id="272" r:id="rId9"/>
    <p:sldId id="271" r:id="rId10"/>
    <p:sldId id="259" r:id="rId11"/>
    <p:sldId id="270" r:id="rId12"/>
    <p:sldId id="265" r:id="rId13"/>
    <p:sldId id="274" r:id="rId14"/>
    <p:sldId id="280" r:id="rId15"/>
    <p:sldId id="266" r:id="rId16"/>
    <p:sldId id="267" r:id="rId17"/>
    <p:sldId id="268" r:id="rId18"/>
    <p:sldId id="269" r:id="rId19"/>
    <p:sldId id="276" r:id="rId20"/>
    <p:sldId id="279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3F788B-2E48-95AF-050E-E51AF10A3C4F}" name="Kameron Lund" initials="KL" userId="S::kalu7194@colorado.edu::3f124cec-5e62-42a6-84e8-660d8e5440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52149D-B84E-6BDE-A673-F793BFA5CD80}" v="432" dt="2023-11-06T01:47:11.927"/>
    <p1510:client id="{71EAAE85-DF5B-164B-7F5F-9A13717DDDE1}" v="461" dt="2023-11-06T01:12:38.408"/>
    <p1510:client id="{92693911-4452-EB4F-8A8B-72092F696AEC}" v="167" dt="2023-11-06T04:16:38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7"/>
  </p:normalViewPr>
  <p:slideViewPr>
    <p:cSldViewPr snapToGrid="0">
      <p:cViewPr varScale="1">
        <p:scale>
          <a:sx n="76" d="100"/>
          <a:sy n="76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01_1755F8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8F57B5-4C4E-4C85-BCEC-952625BDD5D3}" authorId="{7C3F788B-2E48-95AF-050E-E51AF10A3C4F}" created="2023-10-04T00:44:04.978">
    <pc:sldMkLst xmlns:pc="http://schemas.microsoft.com/office/powerpoint/2013/main/command">
      <pc:docMk/>
      <pc:sldMk cId="109857222" sldId="256"/>
    </pc:sldMkLst>
    <p188:replyLst>
      <p188:reply id="{AE7546C1-8B25-4AC2-9D6D-3DBAF1096F90}" authorId="{7C3F788B-2E48-95AF-050E-E51AF10A3C4F}" created="2023-10-04T16:10:12.100">
        <p188:txBody>
          <a:bodyPr/>
          <a:lstStyle/>
          <a:p>
            <a:r>
              <a:rPr lang="en-US"/>
              <a:t>*Ryan</a:t>
            </a:r>
          </a:p>
        </p188:txBody>
      </p188:reply>
    </p188:replyLst>
    <p188:txBody>
      <a:bodyPr/>
      <a:lstStyle/>
      <a:p>
        <a:r>
          <a:rPr lang="en-US"/>
          <a:t>all</a:t>
        </a:r>
      </a:p>
    </p188:txBody>
  </p188:cm>
</p188:cmLst>
</file>

<file path=ppt/comments/modernComment_105_E21BCB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40C8D9-21A0-4671-BDD8-63E9E85BFDCB}" authorId="{7C3F788B-2E48-95AF-050E-E51AF10A3C4F}" created="2023-11-03T18:12:19.698">
    <pc:sldMkLst xmlns:pc="http://schemas.microsoft.com/office/powerpoint/2013/main/command">
      <pc:docMk/>
      <pc:sldMk cId="3793472262" sldId="261"/>
    </pc:sldMkLst>
    <p188:txBody>
      <a:bodyPr/>
      <a:lstStyle/>
      <a:p>
        <a:r>
          <a:rPr lang="en-US"/>
          <a:t>Imagine - consider increasing chord length, so that the box can be placed wherever is most convenient for client. Meeting emphasized importance of button size and simplicity</a:t>
        </a:r>
      </a:p>
    </p188:txBody>
  </p188:cm>
</p188:cmLst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1DB180-06A3-4D39-BCB4-B234561FA6A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30D9AE-8531-4B5C-8AE6-A96368CFA167}">
      <dgm:prSet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Motor Control Disabilities</a:t>
          </a:r>
        </a:p>
      </dgm:t>
    </dgm:pt>
    <dgm:pt modelId="{0EBB7880-2755-4C56-92C1-6205EA670030}" type="parTrans" cxnId="{E71C1AE8-1F1C-44F8-AE28-16DBDCB8C991}">
      <dgm:prSet/>
      <dgm:spPr/>
      <dgm:t>
        <a:bodyPr/>
        <a:lstStyle/>
        <a:p>
          <a:endParaRPr lang="en-US"/>
        </a:p>
      </dgm:t>
    </dgm:pt>
    <dgm:pt modelId="{F7E8F398-8F05-4439-9690-08ACBF33DC76}" type="sibTrans" cxnId="{E71C1AE8-1F1C-44F8-AE28-16DBDCB8C991}">
      <dgm:prSet/>
      <dgm:spPr/>
      <dgm:t>
        <a:bodyPr/>
        <a:lstStyle/>
        <a:p>
          <a:endParaRPr lang="en-US"/>
        </a:p>
      </dgm:t>
    </dgm:pt>
    <dgm:pt modelId="{B0CCEEFB-259C-42EE-9C22-874F6F5C75D3}">
      <dgm:prSet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Amputees</a:t>
          </a:r>
        </a:p>
      </dgm:t>
    </dgm:pt>
    <dgm:pt modelId="{07149B93-46CD-4069-B516-287A9937DC36}" type="parTrans" cxnId="{4F71D1B6-48CA-47A6-AE0F-96EA6AF0A58A}">
      <dgm:prSet/>
      <dgm:spPr/>
      <dgm:t>
        <a:bodyPr/>
        <a:lstStyle/>
        <a:p>
          <a:endParaRPr lang="en-US"/>
        </a:p>
      </dgm:t>
    </dgm:pt>
    <dgm:pt modelId="{5E5E9AAB-EB34-41DF-8551-CF1CCC4E5560}" type="sibTrans" cxnId="{4F71D1B6-48CA-47A6-AE0F-96EA6AF0A58A}">
      <dgm:prSet/>
      <dgm:spPr/>
      <dgm:t>
        <a:bodyPr/>
        <a:lstStyle/>
        <a:p>
          <a:endParaRPr lang="en-US"/>
        </a:p>
      </dgm:t>
    </dgm:pt>
    <dgm:pt modelId="{5B8DBBEB-1348-41B7-85DD-BDCBBA5A9109}" type="pres">
      <dgm:prSet presAssocID="{171DB180-06A3-4D39-BCB4-B234561FA6A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DE7ED9F-9B6F-43C8-9C6E-A1CD98CEAE6D}" type="pres">
      <dgm:prSet presAssocID="{1930D9AE-8531-4B5C-8AE6-A96368CFA167}" presName="root" presStyleCnt="0"/>
      <dgm:spPr/>
    </dgm:pt>
    <dgm:pt modelId="{2ECB87A6-6A83-4413-A19A-22961234A386}" type="pres">
      <dgm:prSet presAssocID="{1930D9AE-8531-4B5C-8AE6-A96368CFA167}" presName="rootComposite" presStyleCnt="0"/>
      <dgm:spPr/>
    </dgm:pt>
    <dgm:pt modelId="{278CECB9-CBEA-4271-8F80-D2DA360F2BDE}" type="pres">
      <dgm:prSet presAssocID="{1930D9AE-8531-4B5C-8AE6-A96368CFA167}" presName="rootText" presStyleLbl="node1" presStyleIdx="0" presStyleCnt="2"/>
      <dgm:spPr/>
    </dgm:pt>
    <dgm:pt modelId="{A4830235-31FC-402D-A322-ED4435A5AC66}" type="pres">
      <dgm:prSet presAssocID="{1930D9AE-8531-4B5C-8AE6-A96368CFA167}" presName="rootConnector" presStyleLbl="node1" presStyleIdx="0" presStyleCnt="2"/>
      <dgm:spPr/>
    </dgm:pt>
    <dgm:pt modelId="{1FAFEC22-2153-45A2-A2E9-2E3F4ABDBED5}" type="pres">
      <dgm:prSet presAssocID="{1930D9AE-8531-4B5C-8AE6-A96368CFA167}" presName="childShape" presStyleCnt="0"/>
      <dgm:spPr/>
    </dgm:pt>
    <dgm:pt modelId="{03D7E52F-9AD3-46DF-BDC2-F5B231239EAE}" type="pres">
      <dgm:prSet presAssocID="{B0CCEEFB-259C-42EE-9C22-874F6F5C75D3}" presName="root" presStyleCnt="0"/>
      <dgm:spPr/>
    </dgm:pt>
    <dgm:pt modelId="{0802DDAA-7355-4D29-9580-D96CC8B072D8}" type="pres">
      <dgm:prSet presAssocID="{B0CCEEFB-259C-42EE-9C22-874F6F5C75D3}" presName="rootComposite" presStyleCnt="0"/>
      <dgm:spPr/>
    </dgm:pt>
    <dgm:pt modelId="{3D8D3CBC-6EA6-4C8B-8378-F4C57D5356AD}" type="pres">
      <dgm:prSet presAssocID="{B0CCEEFB-259C-42EE-9C22-874F6F5C75D3}" presName="rootText" presStyleLbl="node1" presStyleIdx="1" presStyleCnt="2"/>
      <dgm:spPr/>
    </dgm:pt>
    <dgm:pt modelId="{3ACC920D-B922-4AB8-9D70-0F3C601D977F}" type="pres">
      <dgm:prSet presAssocID="{B0CCEEFB-259C-42EE-9C22-874F6F5C75D3}" presName="rootConnector" presStyleLbl="node1" presStyleIdx="1" presStyleCnt="2"/>
      <dgm:spPr/>
    </dgm:pt>
    <dgm:pt modelId="{7CE3E74F-0B15-422B-8247-8DB21CC81A79}" type="pres">
      <dgm:prSet presAssocID="{B0CCEEFB-259C-42EE-9C22-874F6F5C75D3}" presName="childShape" presStyleCnt="0"/>
      <dgm:spPr/>
    </dgm:pt>
  </dgm:ptLst>
  <dgm:cxnLst>
    <dgm:cxn modelId="{28DC7164-DD50-4500-A089-386512933DA1}" type="presOf" srcId="{1930D9AE-8531-4B5C-8AE6-A96368CFA167}" destId="{A4830235-31FC-402D-A322-ED4435A5AC66}" srcOrd="1" destOrd="0" presId="urn:microsoft.com/office/officeart/2005/8/layout/hierarchy3"/>
    <dgm:cxn modelId="{05D0078F-FEFE-4CE9-9AC4-7750E0D22B66}" type="presOf" srcId="{B0CCEEFB-259C-42EE-9C22-874F6F5C75D3}" destId="{3D8D3CBC-6EA6-4C8B-8378-F4C57D5356AD}" srcOrd="0" destOrd="0" presId="urn:microsoft.com/office/officeart/2005/8/layout/hierarchy3"/>
    <dgm:cxn modelId="{E34C2C9D-C8CC-49E4-B3E3-A3AF51D8E2F7}" type="presOf" srcId="{1930D9AE-8531-4B5C-8AE6-A96368CFA167}" destId="{278CECB9-CBEA-4271-8F80-D2DA360F2BDE}" srcOrd="0" destOrd="0" presId="urn:microsoft.com/office/officeart/2005/8/layout/hierarchy3"/>
    <dgm:cxn modelId="{2231C09F-962F-42DB-AF28-F53DBD78308E}" type="presOf" srcId="{B0CCEEFB-259C-42EE-9C22-874F6F5C75D3}" destId="{3ACC920D-B922-4AB8-9D70-0F3C601D977F}" srcOrd="1" destOrd="0" presId="urn:microsoft.com/office/officeart/2005/8/layout/hierarchy3"/>
    <dgm:cxn modelId="{4F71D1B6-48CA-47A6-AE0F-96EA6AF0A58A}" srcId="{171DB180-06A3-4D39-BCB4-B234561FA6AF}" destId="{B0CCEEFB-259C-42EE-9C22-874F6F5C75D3}" srcOrd="1" destOrd="0" parTransId="{07149B93-46CD-4069-B516-287A9937DC36}" sibTransId="{5E5E9AAB-EB34-41DF-8551-CF1CCC4E5560}"/>
    <dgm:cxn modelId="{C08633BC-F624-444E-84C7-ED89E30C0B02}" type="presOf" srcId="{171DB180-06A3-4D39-BCB4-B234561FA6AF}" destId="{5B8DBBEB-1348-41B7-85DD-BDCBBA5A9109}" srcOrd="0" destOrd="0" presId="urn:microsoft.com/office/officeart/2005/8/layout/hierarchy3"/>
    <dgm:cxn modelId="{E71C1AE8-1F1C-44F8-AE28-16DBDCB8C991}" srcId="{171DB180-06A3-4D39-BCB4-B234561FA6AF}" destId="{1930D9AE-8531-4B5C-8AE6-A96368CFA167}" srcOrd="0" destOrd="0" parTransId="{0EBB7880-2755-4C56-92C1-6205EA670030}" sibTransId="{F7E8F398-8F05-4439-9690-08ACBF33DC76}"/>
    <dgm:cxn modelId="{A93EDE91-7982-468E-8753-B79CA8C76557}" type="presParOf" srcId="{5B8DBBEB-1348-41B7-85DD-BDCBBA5A9109}" destId="{7DE7ED9F-9B6F-43C8-9C6E-A1CD98CEAE6D}" srcOrd="0" destOrd="0" presId="urn:microsoft.com/office/officeart/2005/8/layout/hierarchy3"/>
    <dgm:cxn modelId="{A10B1440-ED79-40FE-961B-B17753CB1BAA}" type="presParOf" srcId="{7DE7ED9F-9B6F-43C8-9C6E-A1CD98CEAE6D}" destId="{2ECB87A6-6A83-4413-A19A-22961234A386}" srcOrd="0" destOrd="0" presId="urn:microsoft.com/office/officeart/2005/8/layout/hierarchy3"/>
    <dgm:cxn modelId="{6D1C2EFF-70D0-4764-BCEC-5EE0570E7578}" type="presParOf" srcId="{2ECB87A6-6A83-4413-A19A-22961234A386}" destId="{278CECB9-CBEA-4271-8F80-D2DA360F2BDE}" srcOrd="0" destOrd="0" presId="urn:microsoft.com/office/officeart/2005/8/layout/hierarchy3"/>
    <dgm:cxn modelId="{0E070911-A30D-4D37-9832-A796C6672D34}" type="presParOf" srcId="{2ECB87A6-6A83-4413-A19A-22961234A386}" destId="{A4830235-31FC-402D-A322-ED4435A5AC66}" srcOrd="1" destOrd="0" presId="urn:microsoft.com/office/officeart/2005/8/layout/hierarchy3"/>
    <dgm:cxn modelId="{66188648-92C7-410A-89F7-75B9AFBF4745}" type="presParOf" srcId="{7DE7ED9F-9B6F-43C8-9C6E-A1CD98CEAE6D}" destId="{1FAFEC22-2153-45A2-A2E9-2E3F4ABDBED5}" srcOrd="1" destOrd="0" presId="urn:microsoft.com/office/officeart/2005/8/layout/hierarchy3"/>
    <dgm:cxn modelId="{9C2F7C92-183D-4CF1-9BA6-004C2EE64A9D}" type="presParOf" srcId="{5B8DBBEB-1348-41B7-85DD-BDCBBA5A9109}" destId="{03D7E52F-9AD3-46DF-BDC2-F5B231239EAE}" srcOrd="1" destOrd="0" presId="urn:microsoft.com/office/officeart/2005/8/layout/hierarchy3"/>
    <dgm:cxn modelId="{1F910F5F-E7B5-4B03-9565-3E6427F69B68}" type="presParOf" srcId="{03D7E52F-9AD3-46DF-BDC2-F5B231239EAE}" destId="{0802DDAA-7355-4D29-9580-D96CC8B072D8}" srcOrd="0" destOrd="0" presId="urn:microsoft.com/office/officeart/2005/8/layout/hierarchy3"/>
    <dgm:cxn modelId="{F1190498-1312-412E-94A6-AC0A8E659E87}" type="presParOf" srcId="{0802DDAA-7355-4D29-9580-D96CC8B072D8}" destId="{3D8D3CBC-6EA6-4C8B-8378-F4C57D5356AD}" srcOrd="0" destOrd="0" presId="urn:microsoft.com/office/officeart/2005/8/layout/hierarchy3"/>
    <dgm:cxn modelId="{FD029B23-C2C1-4301-BA58-438292833CC1}" type="presParOf" srcId="{0802DDAA-7355-4D29-9580-D96CC8B072D8}" destId="{3ACC920D-B922-4AB8-9D70-0F3C601D977F}" srcOrd="1" destOrd="0" presId="urn:microsoft.com/office/officeart/2005/8/layout/hierarchy3"/>
    <dgm:cxn modelId="{774D1B3A-AE28-4E30-A9A9-DE96AF93869A}" type="presParOf" srcId="{03D7E52F-9AD3-46DF-BDC2-F5B231239EAE}" destId="{7CE3E74F-0B15-422B-8247-8DB21CC81A7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2A8E9A-6AE5-4A40-86F1-2F7D7B85626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0BEE4FB-790D-4C88-9C1E-F0E7913FDB39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Risk Mitigation</a:t>
          </a:r>
        </a:p>
      </dgm:t>
    </dgm:pt>
    <dgm:pt modelId="{98D5737F-A911-4913-BE70-59AB22694EA1}" type="parTrans" cxnId="{B01BF493-C762-4AC7-AA69-21E314EE6C78}">
      <dgm:prSet/>
      <dgm:spPr/>
    </dgm:pt>
    <dgm:pt modelId="{61C9729A-DEF2-475A-9035-19FC87005072}" type="sibTrans" cxnId="{B01BF493-C762-4AC7-AA69-21E314EE6C78}">
      <dgm:prSet/>
      <dgm:spPr/>
    </dgm:pt>
    <dgm:pt modelId="{998A1840-B88C-4DF1-A55E-F3B23F47B64B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Definition of Success</a:t>
          </a:r>
        </a:p>
      </dgm:t>
    </dgm:pt>
    <dgm:pt modelId="{BE775852-D474-496B-804E-8D915D769589}" type="parTrans" cxnId="{4EF1A6A1-3CA4-4D9C-ACA3-C2E876617A91}">
      <dgm:prSet/>
      <dgm:spPr/>
    </dgm:pt>
    <dgm:pt modelId="{AECCE67B-BE4E-4063-B67B-5F6EB245A18B}" type="sibTrans" cxnId="{4EF1A6A1-3CA4-4D9C-ACA3-C2E876617A91}">
      <dgm:prSet/>
      <dgm:spPr/>
    </dgm:pt>
    <dgm:pt modelId="{60DE776C-8AC0-49C3-874B-11FED9510EDA}">
      <dgm:prSet phldrT="[Text]"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Timeline</a:t>
          </a:r>
        </a:p>
      </dgm:t>
    </dgm:pt>
    <dgm:pt modelId="{19DE39D0-6C11-4BE7-8678-22BD984E54E7}" type="parTrans" cxnId="{F1A7E3A0-12AB-4ED9-98A5-1A9EB9CC2689}">
      <dgm:prSet/>
      <dgm:spPr/>
    </dgm:pt>
    <dgm:pt modelId="{9634AA81-8451-4B6D-B81A-1C4B93C49286}" type="sibTrans" cxnId="{F1A7E3A0-12AB-4ED9-98A5-1A9EB9CC2689}">
      <dgm:prSet/>
      <dgm:spPr/>
    </dgm:pt>
    <dgm:pt modelId="{02431FCE-DE11-45F1-A95C-5BBD52F3806E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Bill of Materials</a:t>
          </a:r>
        </a:p>
      </dgm:t>
    </dgm:pt>
    <dgm:pt modelId="{3CA124FD-C72D-461D-B60E-26B4E1F5C6EE}" type="parTrans" cxnId="{28C0CEE2-17FD-41AC-90B2-B1FCB0EFDCDC}">
      <dgm:prSet/>
      <dgm:spPr/>
    </dgm:pt>
    <dgm:pt modelId="{2D1226B6-4792-4E65-81CE-6C98C58A5FC9}" type="sibTrans" cxnId="{28C0CEE2-17FD-41AC-90B2-B1FCB0EFDCDC}">
      <dgm:prSet/>
      <dgm:spPr/>
    </dgm:pt>
    <dgm:pt modelId="{E03EC0F0-DC21-4031-8E7F-0B52F6450DB8}" type="pres">
      <dgm:prSet presAssocID="{A92A8E9A-6AE5-4A40-86F1-2F7D7B85626F}" presName="Name0" presStyleCnt="0">
        <dgm:presLayoutVars>
          <dgm:dir/>
          <dgm:animLvl val="lvl"/>
          <dgm:resizeHandles val="exact"/>
        </dgm:presLayoutVars>
      </dgm:prSet>
      <dgm:spPr/>
    </dgm:pt>
    <dgm:pt modelId="{87F28A2F-D9D8-4761-91E0-1C801C2C52BE}" type="pres">
      <dgm:prSet presAssocID="{B0BEE4FB-790D-4C88-9C1E-F0E7913FDB3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6F8511B-AF99-40E3-A519-A349022312D7}" type="pres">
      <dgm:prSet presAssocID="{61C9729A-DEF2-475A-9035-19FC87005072}" presName="parTxOnlySpace" presStyleCnt="0"/>
      <dgm:spPr/>
    </dgm:pt>
    <dgm:pt modelId="{B7D35DE1-DFDA-4CD7-AE7F-92E4E2A8AF38}" type="pres">
      <dgm:prSet presAssocID="{998A1840-B88C-4DF1-A55E-F3B23F47B64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760029E-1BAE-4629-8EFB-7E5AC70B47D6}" type="pres">
      <dgm:prSet presAssocID="{AECCE67B-BE4E-4063-B67B-5F6EB245A18B}" presName="parTxOnlySpace" presStyleCnt="0"/>
      <dgm:spPr/>
    </dgm:pt>
    <dgm:pt modelId="{43AD6B39-646E-43F6-B78B-E2D8DA307D82}" type="pres">
      <dgm:prSet presAssocID="{60DE776C-8AC0-49C3-874B-11FED9510ED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5BE1A5-908A-409D-A5A8-A2AB08EB93EC}" type="pres">
      <dgm:prSet presAssocID="{9634AA81-8451-4B6D-B81A-1C4B93C49286}" presName="parTxOnlySpace" presStyleCnt="0"/>
      <dgm:spPr/>
    </dgm:pt>
    <dgm:pt modelId="{D5DCF0D9-8FEA-4DB8-9517-7A7198D2E22E}" type="pres">
      <dgm:prSet presAssocID="{02431FCE-DE11-45F1-A95C-5BBD52F3806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396B925-6680-441E-8022-1BF28B9B11FF}" type="presOf" srcId="{A92A8E9A-6AE5-4A40-86F1-2F7D7B85626F}" destId="{E03EC0F0-DC21-4031-8E7F-0B52F6450DB8}" srcOrd="0" destOrd="0" presId="urn:microsoft.com/office/officeart/2005/8/layout/chevron1"/>
    <dgm:cxn modelId="{8ECB5647-8AE8-447A-85A5-9F59FD2AC497}" type="presOf" srcId="{B0BEE4FB-790D-4C88-9C1E-F0E7913FDB39}" destId="{87F28A2F-D9D8-4761-91E0-1C801C2C52BE}" srcOrd="0" destOrd="0" presId="urn:microsoft.com/office/officeart/2005/8/layout/chevron1"/>
    <dgm:cxn modelId="{2CACB257-20DC-42BA-9D6E-127E13B082C8}" type="presOf" srcId="{998A1840-B88C-4DF1-A55E-F3B23F47B64B}" destId="{B7D35DE1-DFDA-4CD7-AE7F-92E4E2A8AF38}" srcOrd="0" destOrd="0" presId="urn:microsoft.com/office/officeart/2005/8/layout/chevron1"/>
    <dgm:cxn modelId="{89251E84-EED7-48C2-AFFE-45C797F075FF}" type="presOf" srcId="{02431FCE-DE11-45F1-A95C-5BBD52F3806E}" destId="{D5DCF0D9-8FEA-4DB8-9517-7A7198D2E22E}" srcOrd="0" destOrd="0" presId="urn:microsoft.com/office/officeart/2005/8/layout/chevron1"/>
    <dgm:cxn modelId="{B01BF493-C762-4AC7-AA69-21E314EE6C78}" srcId="{A92A8E9A-6AE5-4A40-86F1-2F7D7B85626F}" destId="{B0BEE4FB-790D-4C88-9C1E-F0E7913FDB39}" srcOrd="0" destOrd="0" parTransId="{98D5737F-A911-4913-BE70-59AB22694EA1}" sibTransId="{61C9729A-DEF2-475A-9035-19FC87005072}"/>
    <dgm:cxn modelId="{F1A7E3A0-12AB-4ED9-98A5-1A9EB9CC2689}" srcId="{A92A8E9A-6AE5-4A40-86F1-2F7D7B85626F}" destId="{60DE776C-8AC0-49C3-874B-11FED9510EDA}" srcOrd="2" destOrd="0" parTransId="{19DE39D0-6C11-4BE7-8678-22BD984E54E7}" sibTransId="{9634AA81-8451-4B6D-B81A-1C4B93C49286}"/>
    <dgm:cxn modelId="{4EF1A6A1-3CA4-4D9C-ACA3-C2E876617A91}" srcId="{A92A8E9A-6AE5-4A40-86F1-2F7D7B85626F}" destId="{998A1840-B88C-4DF1-A55E-F3B23F47B64B}" srcOrd="1" destOrd="0" parTransId="{BE775852-D474-496B-804E-8D915D769589}" sibTransId="{AECCE67B-BE4E-4063-B67B-5F6EB245A18B}"/>
    <dgm:cxn modelId="{4F84F2AB-E4C8-4337-B809-3E4CC9E7293E}" type="presOf" srcId="{60DE776C-8AC0-49C3-874B-11FED9510EDA}" destId="{43AD6B39-646E-43F6-B78B-E2D8DA307D82}" srcOrd="0" destOrd="0" presId="urn:microsoft.com/office/officeart/2005/8/layout/chevron1"/>
    <dgm:cxn modelId="{28C0CEE2-17FD-41AC-90B2-B1FCB0EFDCDC}" srcId="{A92A8E9A-6AE5-4A40-86F1-2F7D7B85626F}" destId="{02431FCE-DE11-45F1-A95C-5BBD52F3806E}" srcOrd="3" destOrd="0" parTransId="{3CA124FD-C72D-461D-B60E-26B4E1F5C6EE}" sibTransId="{2D1226B6-4792-4E65-81CE-6C98C58A5FC9}"/>
    <dgm:cxn modelId="{E1F61B1F-D398-4154-873C-E9A3EFF810BD}" type="presParOf" srcId="{E03EC0F0-DC21-4031-8E7F-0B52F6450DB8}" destId="{87F28A2F-D9D8-4761-91E0-1C801C2C52BE}" srcOrd="0" destOrd="0" presId="urn:microsoft.com/office/officeart/2005/8/layout/chevron1"/>
    <dgm:cxn modelId="{5E23C4B9-DEC4-48AF-B3E1-041CEC576E40}" type="presParOf" srcId="{E03EC0F0-DC21-4031-8E7F-0B52F6450DB8}" destId="{16F8511B-AF99-40E3-A519-A349022312D7}" srcOrd="1" destOrd="0" presId="urn:microsoft.com/office/officeart/2005/8/layout/chevron1"/>
    <dgm:cxn modelId="{E73FA4C3-F6EE-4981-8F72-5AD972C9B6A1}" type="presParOf" srcId="{E03EC0F0-DC21-4031-8E7F-0B52F6450DB8}" destId="{B7D35DE1-DFDA-4CD7-AE7F-92E4E2A8AF38}" srcOrd="2" destOrd="0" presId="urn:microsoft.com/office/officeart/2005/8/layout/chevron1"/>
    <dgm:cxn modelId="{24544A49-D082-4D72-B74E-3E062E960E98}" type="presParOf" srcId="{E03EC0F0-DC21-4031-8E7F-0B52F6450DB8}" destId="{C760029E-1BAE-4629-8EFB-7E5AC70B47D6}" srcOrd="3" destOrd="0" presId="urn:microsoft.com/office/officeart/2005/8/layout/chevron1"/>
    <dgm:cxn modelId="{416427A8-E84E-4958-93A9-1B7366213397}" type="presParOf" srcId="{E03EC0F0-DC21-4031-8E7F-0B52F6450DB8}" destId="{43AD6B39-646E-43F6-B78B-E2D8DA307D82}" srcOrd="4" destOrd="0" presId="urn:microsoft.com/office/officeart/2005/8/layout/chevron1"/>
    <dgm:cxn modelId="{2619D000-28D5-44C7-9FE3-9813D74684B5}" type="presParOf" srcId="{E03EC0F0-DC21-4031-8E7F-0B52F6450DB8}" destId="{205BE1A5-908A-409D-A5A8-A2AB08EB93EC}" srcOrd="5" destOrd="0" presId="urn:microsoft.com/office/officeart/2005/8/layout/chevron1"/>
    <dgm:cxn modelId="{5533DDB4-F5EA-440F-A071-8E14EE1F5FD6}" type="presParOf" srcId="{E03EC0F0-DC21-4031-8E7F-0B52F6450DB8}" destId="{D5DCF0D9-8FEA-4DB8-9517-7A7198D2E22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2A8E9A-6AE5-4A40-86F1-2F7D7B85626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0BEE4FB-790D-4C88-9C1E-F0E7913FDB39}">
      <dgm:prSet phldrT="[Text]"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Clients</a:t>
          </a:r>
        </a:p>
      </dgm:t>
    </dgm:pt>
    <dgm:pt modelId="{98D5737F-A911-4913-BE70-59AB22694EA1}" type="parTrans" cxnId="{B01BF493-C762-4AC7-AA69-21E314EE6C78}">
      <dgm:prSet/>
      <dgm:spPr/>
    </dgm:pt>
    <dgm:pt modelId="{61C9729A-DEF2-475A-9035-19FC87005072}" type="sibTrans" cxnId="{B01BF493-C762-4AC7-AA69-21E314EE6C78}">
      <dgm:prSet/>
      <dgm:spPr/>
    </dgm:pt>
    <dgm:pt modelId="{998A1840-B88C-4DF1-A55E-F3B23F47B64B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Problem Statement</a:t>
          </a:r>
        </a:p>
      </dgm:t>
    </dgm:pt>
    <dgm:pt modelId="{BE775852-D474-496B-804E-8D915D769589}" type="parTrans" cxnId="{4EF1A6A1-3CA4-4D9C-ACA3-C2E876617A91}">
      <dgm:prSet/>
      <dgm:spPr/>
    </dgm:pt>
    <dgm:pt modelId="{AECCE67B-BE4E-4063-B67B-5F6EB245A18B}" type="sibTrans" cxnId="{4EF1A6A1-3CA4-4D9C-ACA3-C2E876617A91}">
      <dgm:prSet/>
      <dgm:spPr/>
    </dgm:pt>
    <dgm:pt modelId="{60DE776C-8AC0-49C3-874B-11FED9510EDA}">
      <dgm:prSet phldrT="[Text]"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Design</a:t>
          </a:r>
        </a:p>
      </dgm:t>
    </dgm:pt>
    <dgm:pt modelId="{19DE39D0-6C11-4BE7-8678-22BD984E54E7}" type="parTrans" cxnId="{F1A7E3A0-12AB-4ED9-98A5-1A9EB9CC2689}">
      <dgm:prSet/>
      <dgm:spPr/>
    </dgm:pt>
    <dgm:pt modelId="{9634AA81-8451-4B6D-B81A-1C4B93C49286}" type="sibTrans" cxnId="{F1A7E3A0-12AB-4ED9-98A5-1A9EB9CC2689}">
      <dgm:prSet/>
      <dgm:spPr/>
    </dgm:pt>
    <dgm:pt modelId="{02431FCE-DE11-45F1-A95C-5BBD52F3806E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Testing</a:t>
          </a:r>
        </a:p>
      </dgm:t>
    </dgm:pt>
    <dgm:pt modelId="{3CA124FD-C72D-461D-B60E-26B4E1F5C6EE}" type="parTrans" cxnId="{28C0CEE2-17FD-41AC-90B2-B1FCB0EFDCDC}">
      <dgm:prSet/>
      <dgm:spPr/>
    </dgm:pt>
    <dgm:pt modelId="{2D1226B6-4792-4E65-81CE-6C98C58A5FC9}" type="sibTrans" cxnId="{28C0CEE2-17FD-41AC-90B2-B1FCB0EFDCDC}">
      <dgm:prSet/>
      <dgm:spPr/>
    </dgm:pt>
    <dgm:pt modelId="{E03EC0F0-DC21-4031-8E7F-0B52F6450DB8}" type="pres">
      <dgm:prSet presAssocID="{A92A8E9A-6AE5-4A40-86F1-2F7D7B85626F}" presName="Name0" presStyleCnt="0">
        <dgm:presLayoutVars>
          <dgm:dir/>
          <dgm:animLvl val="lvl"/>
          <dgm:resizeHandles val="exact"/>
        </dgm:presLayoutVars>
      </dgm:prSet>
      <dgm:spPr/>
    </dgm:pt>
    <dgm:pt modelId="{87F28A2F-D9D8-4761-91E0-1C801C2C52BE}" type="pres">
      <dgm:prSet presAssocID="{B0BEE4FB-790D-4C88-9C1E-F0E7913FDB3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6F8511B-AF99-40E3-A519-A349022312D7}" type="pres">
      <dgm:prSet presAssocID="{61C9729A-DEF2-475A-9035-19FC87005072}" presName="parTxOnlySpace" presStyleCnt="0"/>
      <dgm:spPr/>
    </dgm:pt>
    <dgm:pt modelId="{B7D35DE1-DFDA-4CD7-AE7F-92E4E2A8AF38}" type="pres">
      <dgm:prSet presAssocID="{998A1840-B88C-4DF1-A55E-F3B23F47B64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760029E-1BAE-4629-8EFB-7E5AC70B47D6}" type="pres">
      <dgm:prSet presAssocID="{AECCE67B-BE4E-4063-B67B-5F6EB245A18B}" presName="parTxOnlySpace" presStyleCnt="0"/>
      <dgm:spPr/>
    </dgm:pt>
    <dgm:pt modelId="{43AD6B39-646E-43F6-B78B-E2D8DA307D82}" type="pres">
      <dgm:prSet presAssocID="{60DE776C-8AC0-49C3-874B-11FED9510ED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5BE1A5-908A-409D-A5A8-A2AB08EB93EC}" type="pres">
      <dgm:prSet presAssocID="{9634AA81-8451-4B6D-B81A-1C4B93C49286}" presName="parTxOnlySpace" presStyleCnt="0"/>
      <dgm:spPr/>
    </dgm:pt>
    <dgm:pt modelId="{D5DCF0D9-8FEA-4DB8-9517-7A7198D2E22E}" type="pres">
      <dgm:prSet presAssocID="{02431FCE-DE11-45F1-A95C-5BBD52F3806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396B925-6680-441E-8022-1BF28B9B11FF}" type="presOf" srcId="{A92A8E9A-6AE5-4A40-86F1-2F7D7B85626F}" destId="{E03EC0F0-DC21-4031-8E7F-0B52F6450DB8}" srcOrd="0" destOrd="0" presId="urn:microsoft.com/office/officeart/2005/8/layout/chevron1"/>
    <dgm:cxn modelId="{85774668-7732-42BA-BE42-1E1D9FE55D0B}" type="presOf" srcId="{02431FCE-DE11-45F1-A95C-5BBD52F3806E}" destId="{D5DCF0D9-8FEA-4DB8-9517-7A7198D2E22E}" srcOrd="0" destOrd="0" presId="urn:microsoft.com/office/officeart/2005/8/layout/chevron1"/>
    <dgm:cxn modelId="{B01BF493-C762-4AC7-AA69-21E314EE6C78}" srcId="{A92A8E9A-6AE5-4A40-86F1-2F7D7B85626F}" destId="{B0BEE4FB-790D-4C88-9C1E-F0E7913FDB39}" srcOrd="0" destOrd="0" parTransId="{98D5737F-A911-4913-BE70-59AB22694EA1}" sibTransId="{61C9729A-DEF2-475A-9035-19FC87005072}"/>
    <dgm:cxn modelId="{F1A7E3A0-12AB-4ED9-98A5-1A9EB9CC2689}" srcId="{A92A8E9A-6AE5-4A40-86F1-2F7D7B85626F}" destId="{60DE776C-8AC0-49C3-874B-11FED9510EDA}" srcOrd="2" destOrd="0" parTransId="{19DE39D0-6C11-4BE7-8678-22BD984E54E7}" sibTransId="{9634AA81-8451-4B6D-B81A-1C4B93C49286}"/>
    <dgm:cxn modelId="{4EF1A6A1-3CA4-4D9C-ACA3-C2E876617A91}" srcId="{A92A8E9A-6AE5-4A40-86F1-2F7D7B85626F}" destId="{998A1840-B88C-4DF1-A55E-F3B23F47B64B}" srcOrd="1" destOrd="0" parTransId="{BE775852-D474-496B-804E-8D915D769589}" sibTransId="{AECCE67B-BE4E-4063-B67B-5F6EB245A18B}"/>
    <dgm:cxn modelId="{FA1C44A8-25DD-4C63-B2AA-550243A991F9}" type="presOf" srcId="{998A1840-B88C-4DF1-A55E-F3B23F47B64B}" destId="{B7D35DE1-DFDA-4CD7-AE7F-92E4E2A8AF38}" srcOrd="0" destOrd="0" presId="urn:microsoft.com/office/officeart/2005/8/layout/chevron1"/>
    <dgm:cxn modelId="{F88423AE-6436-4708-AE4F-87E45D595F05}" type="presOf" srcId="{60DE776C-8AC0-49C3-874B-11FED9510EDA}" destId="{43AD6B39-646E-43F6-B78B-E2D8DA307D82}" srcOrd="0" destOrd="0" presId="urn:microsoft.com/office/officeart/2005/8/layout/chevron1"/>
    <dgm:cxn modelId="{603871E1-FF57-48B1-82EC-15767C1ABBC9}" type="presOf" srcId="{B0BEE4FB-790D-4C88-9C1E-F0E7913FDB39}" destId="{87F28A2F-D9D8-4761-91E0-1C801C2C52BE}" srcOrd="0" destOrd="0" presId="urn:microsoft.com/office/officeart/2005/8/layout/chevron1"/>
    <dgm:cxn modelId="{28C0CEE2-17FD-41AC-90B2-B1FCB0EFDCDC}" srcId="{A92A8E9A-6AE5-4A40-86F1-2F7D7B85626F}" destId="{02431FCE-DE11-45F1-A95C-5BBD52F3806E}" srcOrd="3" destOrd="0" parTransId="{3CA124FD-C72D-461D-B60E-26B4E1F5C6EE}" sibTransId="{2D1226B6-4792-4E65-81CE-6C98C58A5FC9}"/>
    <dgm:cxn modelId="{465946BF-977A-49D9-BED0-4A881D67133C}" type="presParOf" srcId="{E03EC0F0-DC21-4031-8E7F-0B52F6450DB8}" destId="{87F28A2F-D9D8-4761-91E0-1C801C2C52BE}" srcOrd="0" destOrd="0" presId="urn:microsoft.com/office/officeart/2005/8/layout/chevron1"/>
    <dgm:cxn modelId="{2F14E86A-50CD-4562-AF92-B55FB7654B98}" type="presParOf" srcId="{E03EC0F0-DC21-4031-8E7F-0B52F6450DB8}" destId="{16F8511B-AF99-40E3-A519-A349022312D7}" srcOrd="1" destOrd="0" presId="urn:microsoft.com/office/officeart/2005/8/layout/chevron1"/>
    <dgm:cxn modelId="{68442440-948F-4ADD-AB0F-D8644A087414}" type="presParOf" srcId="{E03EC0F0-DC21-4031-8E7F-0B52F6450DB8}" destId="{B7D35DE1-DFDA-4CD7-AE7F-92E4E2A8AF38}" srcOrd="2" destOrd="0" presId="urn:microsoft.com/office/officeart/2005/8/layout/chevron1"/>
    <dgm:cxn modelId="{5872F919-9927-4DAB-AF28-834317830FEA}" type="presParOf" srcId="{E03EC0F0-DC21-4031-8E7F-0B52F6450DB8}" destId="{C760029E-1BAE-4629-8EFB-7E5AC70B47D6}" srcOrd="3" destOrd="0" presId="urn:microsoft.com/office/officeart/2005/8/layout/chevron1"/>
    <dgm:cxn modelId="{B7F65831-E74C-4D7F-9329-0332FEDF9470}" type="presParOf" srcId="{E03EC0F0-DC21-4031-8E7F-0B52F6450DB8}" destId="{43AD6B39-646E-43F6-B78B-E2D8DA307D82}" srcOrd="4" destOrd="0" presId="urn:microsoft.com/office/officeart/2005/8/layout/chevron1"/>
    <dgm:cxn modelId="{64C4CC4C-1E3D-422F-85A2-C4B9287450F0}" type="presParOf" srcId="{E03EC0F0-DC21-4031-8E7F-0B52F6450DB8}" destId="{205BE1A5-908A-409D-A5A8-A2AB08EB93EC}" srcOrd="5" destOrd="0" presId="urn:microsoft.com/office/officeart/2005/8/layout/chevron1"/>
    <dgm:cxn modelId="{F662A174-EE2A-40FB-8E50-90E934118953}" type="presParOf" srcId="{E03EC0F0-DC21-4031-8E7F-0B52F6450DB8}" destId="{D5DCF0D9-8FEA-4DB8-9517-7A7198D2E22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98742F-E1A8-4D22-B156-E5605B648F5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788AE5B-3415-4463-993D-E25B9B638B55}">
      <dgm:prSet/>
      <dgm:spPr/>
      <dgm:t>
        <a:bodyPr/>
        <a:lstStyle/>
        <a:p>
          <a:r>
            <a:rPr lang="en-US" baseline="0">
              <a:latin typeface="Calibri"/>
              <a:ea typeface="Calibri"/>
              <a:cs typeface="Calibri"/>
            </a:rPr>
            <a:t>Solenoid Housing</a:t>
          </a:r>
          <a:endParaRPr lang="en-US">
            <a:latin typeface="Calibri"/>
            <a:ea typeface="Calibri"/>
            <a:cs typeface="Calibri"/>
          </a:endParaRPr>
        </a:p>
      </dgm:t>
    </dgm:pt>
    <dgm:pt modelId="{4953DDF5-A97C-4567-9281-208B683F6ABF}" type="parTrans" cxnId="{FE1B8A79-BFB7-4C7A-B852-5468D2DAF130}">
      <dgm:prSet/>
      <dgm:spPr/>
      <dgm:t>
        <a:bodyPr/>
        <a:lstStyle/>
        <a:p>
          <a:endParaRPr lang="en-US"/>
        </a:p>
      </dgm:t>
    </dgm:pt>
    <dgm:pt modelId="{2ADB0CAA-E5E1-49CA-912A-3DABA4D3F19C}" type="sibTrans" cxnId="{FE1B8A79-BFB7-4C7A-B852-5468D2DAF130}">
      <dgm:prSet/>
      <dgm:spPr/>
      <dgm:t>
        <a:bodyPr/>
        <a:lstStyle/>
        <a:p>
          <a:endParaRPr lang="en-US"/>
        </a:p>
      </dgm:t>
    </dgm:pt>
    <dgm:pt modelId="{92D0007E-97F7-49E4-BBEC-F0D51B1CA619}">
      <dgm:prSet/>
      <dgm:spPr/>
      <dgm:t>
        <a:bodyPr/>
        <a:lstStyle/>
        <a:p>
          <a:r>
            <a:rPr lang="en-US" baseline="0">
              <a:latin typeface="Calibri"/>
              <a:ea typeface="Calibri"/>
              <a:cs typeface="Calibri"/>
            </a:rPr>
            <a:t>Electronics and Ukulele Housing</a:t>
          </a:r>
          <a:endParaRPr lang="en-US">
            <a:latin typeface="Calibri"/>
            <a:ea typeface="Calibri"/>
            <a:cs typeface="Calibri"/>
          </a:endParaRPr>
        </a:p>
      </dgm:t>
    </dgm:pt>
    <dgm:pt modelId="{2265E525-6361-4445-9836-873C23E772A1}" type="parTrans" cxnId="{09237476-44D3-40C0-95B8-D291F3B401BB}">
      <dgm:prSet/>
      <dgm:spPr/>
      <dgm:t>
        <a:bodyPr/>
        <a:lstStyle/>
        <a:p>
          <a:endParaRPr lang="en-US"/>
        </a:p>
      </dgm:t>
    </dgm:pt>
    <dgm:pt modelId="{FC87DDBA-4C30-4A0C-90DD-01F0A0B5A3D9}" type="sibTrans" cxnId="{09237476-44D3-40C0-95B8-D291F3B401BB}">
      <dgm:prSet/>
      <dgm:spPr/>
      <dgm:t>
        <a:bodyPr/>
        <a:lstStyle/>
        <a:p>
          <a:endParaRPr lang="en-US"/>
        </a:p>
      </dgm:t>
    </dgm:pt>
    <dgm:pt modelId="{4C9B25F8-EE7C-4847-A314-82C52D37432F}">
      <dgm:prSet/>
      <dgm:spPr/>
      <dgm:t>
        <a:bodyPr/>
        <a:lstStyle/>
        <a:p>
          <a:r>
            <a:rPr lang="en-US" baseline="0">
              <a:latin typeface="Calibri"/>
              <a:ea typeface="Calibri"/>
              <a:cs typeface="Calibri"/>
            </a:rPr>
            <a:t>Software</a:t>
          </a:r>
          <a:endParaRPr lang="en-US">
            <a:latin typeface="Calibri"/>
            <a:ea typeface="Calibri"/>
            <a:cs typeface="Calibri"/>
          </a:endParaRPr>
        </a:p>
      </dgm:t>
    </dgm:pt>
    <dgm:pt modelId="{412AFA42-518D-4B59-A28F-D47FB92CB7BD}" type="parTrans" cxnId="{076F4273-CB87-4298-8BBA-D913BE4F8E95}">
      <dgm:prSet/>
      <dgm:spPr/>
      <dgm:t>
        <a:bodyPr/>
        <a:lstStyle/>
        <a:p>
          <a:endParaRPr lang="en-US"/>
        </a:p>
      </dgm:t>
    </dgm:pt>
    <dgm:pt modelId="{C6C2084D-E5DB-42E3-8C08-33FFA6E4C695}" type="sibTrans" cxnId="{076F4273-CB87-4298-8BBA-D913BE4F8E95}">
      <dgm:prSet/>
      <dgm:spPr/>
      <dgm:t>
        <a:bodyPr/>
        <a:lstStyle/>
        <a:p>
          <a:endParaRPr lang="en-US"/>
        </a:p>
      </dgm:t>
    </dgm:pt>
    <dgm:pt modelId="{DA31C33D-764F-48CD-B870-1618371BAA86}">
      <dgm:prSet/>
      <dgm:spPr/>
      <dgm:t>
        <a:bodyPr/>
        <a:lstStyle/>
        <a:p>
          <a:r>
            <a:rPr lang="en-US" baseline="0">
              <a:latin typeface="Calibri"/>
              <a:ea typeface="Calibri"/>
              <a:cs typeface="Calibri"/>
            </a:rPr>
            <a:t>Circuitry</a:t>
          </a:r>
          <a:endParaRPr lang="en-US">
            <a:latin typeface="Calibri"/>
            <a:ea typeface="Calibri"/>
            <a:cs typeface="Calibri"/>
          </a:endParaRPr>
        </a:p>
      </dgm:t>
    </dgm:pt>
    <dgm:pt modelId="{DED2602A-31B2-4DF0-9C33-427378D5E4D4}" type="parTrans" cxnId="{16FCFC93-0C29-4EF4-80F6-51DCFD868F84}">
      <dgm:prSet/>
      <dgm:spPr/>
      <dgm:t>
        <a:bodyPr/>
        <a:lstStyle/>
        <a:p>
          <a:endParaRPr lang="en-US"/>
        </a:p>
      </dgm:t>
    </dgm:pt>
    <dgm:pt modelId="{F27BF742-2873-42D6-A46C-61C3A16EB4C5}" type="sibTrans" cxnId="{16FCFC93-0C29-4EF4-80F6-51DCFD868F84}">
      <dgm:prSet/>
      <dgm:spPr/>
      <dgm:t>
        <a:bodyPr/>
        <a:lstStyle/>
        <a:p>
          <a:endParaRPr lang="en-US"/>
        </a:p>
      </dgm:t>
    </dgm:pt>
    <dgm:pt modelId="{B3FC2C0E-CA1A-41B7-81AE-63B61157973E}" type="pres">
      <dgm:prSet presAssocID="{EB98742F-E1A8-4D22-B156-E5605B648F56}" presName="root" presStyleCnt="0">
        <dgm:presLayoutVars>
          <dgm:dir/>
          <dgm:resizeHandles val="exact"/>
        </dgm:presLayoutVars>
      </dgm:prSet>
      <dgm:spPr/>
    </dgm:pt>
    <dgm:pt modelId="{2CA2C9E7-8962-4FA0-9E10-BE2351A94ACD}" type="pres">
      <dgm:prSet presAssocID="{F788AE5B-3415-4463-993D-E25B9B638B55}" presName="compNode" presStyleCnt="0"/>
      <dgm:spPr/>
    </dgm:pt>
    <dgm:pt modelId="{CB762CCC-3EE8-49AA-8A28-6B024A82B3C8}" type="pres">
      <dgm:prSet presAssocID="{F788AE5B-3415-4463-993D-E25B9B638B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FB11AC1-A3D7-4693-B2D7-1434A1371B9A}" type="pres">
      <dgm:prSet presAssocID="{F788AE5B-3415-4463-993D-E25B9B638B55}" presName="spaceRect" presStyleCnt="0"/>
      <dgm:spPr/>
    </dgm:pt>
    <dgm:pt modelId="{6D5044E6-F0AE-4949-81F0-B31A12E4CC22}" type="pres">
      <dgm:prSet presAssocID="{F788AE5B-3415-4463-993D-E25B9B638B55}" presName="textRect" presStyleLbl="revTx" presStyleIdx="0" presStyleCnt="4">
        <dgm:presLayoutVars>
          <dgm:chMax val="1"/>
          <dgm:chPref val="1"/>
        </dgm:presLayoutVars>
      </dgm:prSet>
      <dgm:spPr/>
    </dgm:pt>
    <dgm:pt modelId="{EA3409E3-A201-4229-B6AB-120275D12F2D}" type="pres">
      <dgm:prSet presAssocID="{2ADB0CAA-E5E1-49CA-912A-3DABA4D3F19C}" presName="sibTrans" presStyleCnt="0"/>
      <dgm:spPr/>
    </dgm:pt>
    <dgm:pt modelId="{7B357659-2BAC-45E7-AD12-7AE7ABD799CF}" type="pres">
      <dgm:prSet presAssocID="{92D0007E-97F7-49E4-BBEC-F0D51B1CA619}" presName="compNode" presStyleCnt="0"/>
      <dgm:spPr/>
    </dgm:pt>
    <dgm:pt modelId="{0CE07AFD-E3C3-4573-9B58-CE763C2F38D7}" type="pres">
      <dgm:prSet presAssocID="{92D0007E-97F7-49E4-BBEC-F0D51B1CA6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317D637-333D-4F1E-A482-E6B35D3BDB67}" type="pres">
      <dgm:prSet presAssocID="{92D0007E-97F7-49E4-BBEC-F0D51B1CA619}" presName="spaceRect" presStyleCnt="0"/>
      <dgm:spPr/>
    </dgm:pt>
    <dgm:pt modelId="{76E78ABB-4462-43CC-86F1-6AFF16D566B5}" type="pres">
      <dgm:prSet presAssocID="{92D0007E-97F7-49E4-BBEC-F0D51B1CA619}" presName="textRect" presStyleLbl="revTx" presStyleIdx="1" presStyleCnt="4">
        <dgm:presLayoutVars>
          <dgm:chMax val="1"/>
          <dgm:chPref val="1"/>
        </dgm:presLayoutVars>
      </dgm:prSet>
      <dgm:spPr/>
    </dgm:pt>
    <dgm:pt modelId="{A3A3C723-A95F-424E-82AA-C77D591BE49E}" type="pres">
      <dgm:prSet presAssocID="{FC87DDBA-4C30-4A0C-90DD-01F0A0B5A3D9}" presName="sibTrans" presStyleCnt="0"/>
      <dgm:spPr/>
    </dgm:pt>
    <dgm:pt modelId="{CCE3268B-85AD-46B0-B3F7-AA129F18CACD}" type="pres">
      <dgm:prSet presAssocID="{4C9B25F8-EE7C-4847-A314-82C52D37432F}" presName="compNode" presStyleCnt="0"/>
      <dgm:spPr/>
    </dgm:pt>
    <dgm:pt modelId="{C85FB0EE-CC57-475B-B3FD-7B40C2D8098B}" type="pres">
      <dgm:prSet presAssocID="{4C9B25F8-EE7C-4847-A314-82C52D37432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7D22D7A-6128-4D59-A798-248C9F3F9631}" type="pres">
      <dgm:prSet presAssocID="{4C9B25F8-EE7C-4847-A314-82C52D37432F}" presName="spaceRect" presStyleCnt="0"/>
      <dgm:spPr/>
    </dgm:pt>
    <dgm:pt modelId="{7B330CC3-EADB-43D9-9441-226E3D12099D}" type="pres">
      <dgm:prSet presAssocID="{4C9B25F8-EE7C-4847-A314-82C52D37432F}" presName="textRect" presStyleLbl="revTx" presStyleIdx="2" presStyleCnt="4">
        <dgm:presLayoutVars>
          <dgm:chMax val="1"/>
          <dgm:chPref val="1"/>
        </dgm:presLayoutVars>
      </dgm:prSet>
      <dgm:spPr/>
    </dgm:pt>
    <dgm:pt modelId="{B630E0DA-B27A-49C3-B2C5-0C3D05DB8B17}" type="pres">
      <dgm:prSet presAssocID="{C6C2084D-E5DB-42E3-8C08-33FFA6E4C695}" presName="sibTrans" presStyleCnt="0"/>
      <dgm:spPr/>
    </dgm:pt>
    <dgm:pt modelId="{4CA63C0B-D88C-4191-9CD4-7DB4A66886B0}" type="pres">
      <dgm:prSet presAssocID="{DA31C33D-764F-48CD-B870-1618371BAA86}" presName="compNode" presStyleCnt="0"/>
      <dgm:spPr/>
    </dgm:pt>
    <dgm:pt modelId="{D9BDF16F-94B2-40B7-AEA9-F318C96156FD}" type="pres">
      <dgm:prSet presAssocID="{DA31C33D-764F-48CD-B870-1618371BAA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4D10955-4CFB-426C-8941-A9D166FE3C36}" type="pres">
      <dgm:prSet presAssocID="{DA31C33D-764F-48CD-B870-1618371BAA86}" presName="spaceRect" presStyleCnt="0"/>
      <dgm:spPr/>
    </dgm:pt>
    <dgm:pt modelId="{0639C250-30C3-4364-8C80-3C70C72EFA1D}" type="pres">
      <dgm:prSet presAssocID="{DA31C33D-764F-48CD-B870-1618371BAA8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3250401-502C-4C7B-8240-3ED82286B8B9}" type="presOf" srcId="{DA31C33D-764F-48CD-B870-1618371BAA86}" destId="{0639C250-30C3-4364-8C80-3C70C72EFA1D}" srcOrd="0" destOrd="0" presId="urn:microsoft.com/office/officeart/2018/2/layout/IconLabelList"/>
    <dgm:cxn modelId="{D3EEB609-2136-4732-8534-02114E2A2A0A}" type="presOf" srcId="{EB98742F-E1A8-4D22-B156-E5605B648F56}" destId="{B3FC2C0E-CA1A-41B7-81AE-63B61157973E}" srcOrd="0" destOrd="0" presId="urn:microsoft.com/office/officeart/2018/2/layout/IconLabelList"/>
    <dgm:cxn modelId="{107D3936-9BEA-4CD5-A648-55ACB4504AF3}" type="presOf" srcId="{F788AE5B-3415-4463-993D-E25B9B638B55}" destId="{6D5044E6-F0AE-4949-81F0-B31A12E4CC22}" srcOrd="0" destOrd="0" presId="urn:microsoft.com/office/officeart/2018/2/layout/IconLabelList"/>
    <dgm:cxn modelId="{5CEEDA44-D904-4624-891F-1462006C6FEF}" type="presOf" srcId="{92D0007E-97F7-49E4-BBEC-F0D51B1CA619}" destId="{76E78ABB-4462-43CC-86F1-6AFF16D566B5}" srcOrd="0" destOrd="0" presId="urn:microsoft.com/office/officeart/2018/2/layout/IconLabelList"/>
    <dgm:cxn modelId="{4D614F56-F480-4710-B001-A11C94E44A33}" type="presOf" srcId="{4C9B25F8-EE7C-4847-A314-82C52D37432F}" destId="{7B330CC3-EADB-43D9-9441-226E3D12099D}" srcOrd="0" destOrd="0" presId="urn:microsoft.com/office/officeart/2018/2/layout/IconLabelList"/>
    <dgm:cxn modelId="{076F4273-CB87-4298-8BBA-D913BE4F8E95}" srcId="{EB98742F-E1A8-4D22-B156-E5605B648F56}" destId="{4C9B25F8-EE7C-4847-A314-82C52D37432F}" srcOrd="2" destOrd="0" parTransId="{412AFA42-518D-4B59-A28F-D47FB92CB7BD}" sibTransId="{C6C2084D-E5DB-42E3-8C08-33FFA6E4C695}"/>
    <dgm:cxn modelId="{09237476-44D3-40C0-95B8-D291F3B401BB}" srcId="{EB98742F-E1A8-4D22-B156-E5605B648F56}" destId="{92D0007E-97F7-49E4-BBEC-F0D51B1CA619}" srcOrd="1" destOrd="0" parTransId="{2265E525-6361-4445-9836-873C23E772A1}" sibTransId="{FC87DDBA-4C30-4A0C-90DD-01F0A0B5A3D9}"/>
    <dgm:cxn modelId="{FE1B8A79-BFB7-4C7A-B852-5468D2DAF130}" srcId="{EB98742F-E1A8-4D22-B156-E5605B648F56}" destId="{F788AE5B-3415-4463-993D-E25B9B638B55}" srcOrd="0" destOrd="0" parTransId="{4953DDF5-A97C-4567-9281-208B683F6ABF}" sibTransId="{2ADB0CAA-E5E1-49CA-912A-3DABA4D3F19C}"/>
    <dgm:cxn modelId="{16FCFC93-0C29-4EF4-80F6-51DCFD868F84}" srcId="{EB98742F-E1A8-4D22-B156-E5605B648F56}" destId="{DA31C33D-764F-48CD-B870-1618371BAA86}" srcOrd="3" destOrd="0" parTransId="{DED2602A-31B2-4DF0-9C33-427378D5E4D4}" sibTransId="{F27BF742-2873-42D6-A46C-61C3A16EB4C5}"/>
    <dgm:cxn modelId="{77002428-F969-4798-B0F1-E7B881632F8F}" type="presParOf" srcId="{B3FC2C0E-CA1A-41B7-81AE-63B61157973E}" destId="{2CA2C9E7-8962-4FA0-9E10-BE2351A94ACD}" srcOrd="0" destOrd="0" presId="urn:microsoft.com/office/officeart/2018/2/layout/IconLabelList"/>
    <dgm:cxn modelId="{F779B7F8-0B20-46D7-8E98-495B9E8EA812}" type="presParOf" srcId="{2CA2C9E7-8962-4FA0-9E10-BE2351A94ACD}" destId="{CB762CCC-3EE8-49AA-8A28-6B024A82B3C8}" srcOrd="0" destOrd="0" presId="urn:microsoft.com/office/officeart/2018/2/layout/IconLabelList"/>
    <dgm:cxn modelId="{95569474-9610-4B28-B125-98D97CB222E1}" type="presParOf" srcId="{2CA2C9E7-8962-4FA0-9E10-BE2351A94ACD}" destId="{6FB11AC1-A3D7-4693-B2D7-1434A1371B9A}" srcOrd="1" destOrd="0" presId="urn:microsoft.com/office/officeart/2018/2/layout/IconLabelList"/>
    <dgm:cxn modelId="{76DC50D2-11FC-4FCF-A4F1-671C507F5D0C}" type="presParOf" srcId="{2CA2C9E7-8962-4FA0-9E10-BE2351A94ACD}" destId="{6D5044E6-F0AE-4949-81F0-B31A12E4CC22}" srcOrd="2" destOrd="0" presId="urn:microsoft.com/office/officeart/2018/2/layout/IconLabelList"/>
    <dgm:cxn modelId="{AE960773-F6E9-41A6-8906-04B0A96B509C}" type="presParOf" srcId="{B3FC2C0E-CA1A-41B7-81AE-63B61157973E}" destId="{EA3409E3-A201-4229-B6AB-120275D12F2D}" srcOrd="1" destOrd="0" presId="urn:microsoft.com/office/officeart/2018/2/layout/IconLabelList"/>
    <dgm:cxn modelId="{228EDC91-B1C0-4732-8774-34D1894D3A2E}" type="presParOf" srcId="{B3FC2C0E-CA1A-41B7-81AE-63B61157973E}" destId="{7B357659-2BAC-45E7-AD12-7AE7ABD799CF}" srcOrd="2" destOrd="0" presId="urn:microsoft.com/office/officeart/2018/2/layout/IconLabelList"/>
    <dgm:cxn modelId="{3AB3070E-4CBC-45A4-BA78-5098A4EACB47}" type="presParOf" srcId="{7B357659-2BAC-45E7-AD12-7AE7ABD799CF}" destId="{0CE07AFD-E3C3-4573-9B58-CE763C2F38D7}" srcOrd="0" destOrd="0" presId="urn:microsoft.com/office/officeart/2018/2/layout/IconLabelList"/>
    <dgm:cxn modelId="{094C9CA9-F1E8-4545-9EFF-22E65BFFAE3F}" type="presParOf" srcId="{7B357659-2BAC-45E7-AD12-7AE7ABD799CF}" destId="{B317D637-333D-4F1E-A482-E6B35D3BDB67}" srcOrd="1" destOrd="0" presId="urn:microsoft.com/office/officeart/2018/2/layout/IconLabelList"/>
    <dgm:cxn modelId="{E98A71DA-942C-4EF8-9B40-65F9A7D1BF38}" type="presParOf" srcId="{7B357659-2BAC-45E7-AD12-7AE7ABD799CF}" destId="{76E78ABB-4462-43CC-86F1-6AFF16D566B5}" srcOrd="2" destOrd="0" presId="urn:microsoft.com/office/officeart/2018/2/layout/IconLabelList"/>
    <dgm:cxn modelId="{AD93298B-525C-40DF-A4C9-32B71604C7B4}" type="presParOf" srcId="{B3FC2C0E-CA1A-41B7-81AE-63B61157973E}" destId="{A3A3C723-A95F-424E-82AA-C77D591BE49E}" srcOrd="3" destOrd="0" presId="urn:microsoft.com/office/officeart/2018/2/layout/IconLabelList"/>
    <dgm:cxn modelId="{9A8C23A8-DD53-4D07-B038-24D3177043F6}" type="presParOf" srcId="{B3FC2C0E-CA1A-41B7-81AE-63B61157973E}" destId="{CCE3268B-85AD-46B0-B3F7-AA129F18CACD}" srcOrd="4" destOrd="0" presId="urn:microsoft.com/office/officeart/2018/2/layout/IconLabelList"/>
    <dgm:cxn modelId="{66B90362-053E-4726-AACE-D5136DB46659}" type="presParOf" srcId="{CCE3268B-85AD-46B0-B3F7-AA129F18CACD}" destId="{C85FB0EE-CC57-475B-B3FD-7B40C2D8098B}" srcOrd="0" destOrd="0" presId="urn:microsoft.com/office/officeart/2018/2/layout/IconLabelList"/>
    <dgm:cxn modelId="{F2519D01-49F7-427F-BC92-09A4740CE2E1}" type="presParOf" srcId="{CCE3268B-85AD-46B0-B3F7-AA129F18CACD}" destId="{D7D22D7A-6128-4D59-A798-248C9F3F9631}" srcOrd="1" destOrd="0" presId="urn:microsoft.com/office/officeart/2018/2/layout/IconLabelList"/>
    <dgm:cxn modelId="{84ED7697-FAD3-4D42-BCE9-D433F7571C4B}" type="presParOf" srcId="{CCE3268B-85AD-46B0-B3F7-AA129F18CACD}" destId="{7B330CC3-EADB-43D9-9441-226E3D12099D}" srcOrd="2" destOrd="0" presId="urn:microsoft.com/office/officeart/2018/2/layout/IconLabelList"/>
    <dgm:cxn modelId="{C125B61B-097E-459E-8BFD-32B2A7BE1D6E}" type="presParOf" srcId="{B3FC2C0E-CA1A-41B7-81AE-63B61157973E}" destId="{B630E0DA-B27A-49C3-B2C5-0C3D05DB8B17}" srcOrd="5" destOrd="0" presId="urn:microsoft.com/office/officeart/2018/2/layout/IconLabelList"/>
    <dgm:cxn modelId="{23355F31-4D3E-4C66-A220-77125AD2D1DD}" type="presParOf" srcId="{B3FC2C0E-CA1A-41B7-81AE-63B61157973E}" destId="{4CA63C0B-D88C-4191-9CD4-7DB4A66886B0}" srcOrd="6" destOrd="0" presId="urn:microsoft.com/office/officeart/2018/2/layout/IconLabelList"/>
    <dgm:cxn modelId="{8323CC85-926C-42E4-8152-6199FDA11ABA}" type="presParOf" srcId="{4CA63C0B-D88C-4191-9CD4-7DB4A66886B0}" destId="{D9BDF16F-94B2-40B7-AEA9-F318C96156FD}" srcOrd="0" destOrd="0" presId="urn:microsoft.com/office/officeart/2018/2/layout/IconLabelList"/>
    <dgm:cxn modelId="{07EF8168-C74C-4EDB-9133-D02C0E4ABDCD}" type="presParOf" srcId="{4CA63C0B-D88C-4191-9CD4-7DB4A66886B0}" destId="{54D10955-4CFB-426C-8941-A9D166FE3C36}" srcOrd="1" destOrd="0" presId="urn:microsoft.com/office/officeart/2018/2/layout/IconLabelList"/>
    <dgm:cxn modelId="{06F12C42-A9FF-4903-996B-C53CD29E381C}" type="presParOf" srcId="{4CA63C0B-D88C-4191-9CD4-7DB4A66886B0}" destId="{0639C250-30C3-4364-8C80-3C70C72EFA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CECB9-CBEA-4271-8F80-D2DA360F2BDE}">
      <dsp:nvSpPr>
        <dsp:cNvPr id="0" name=""/>
        <dsp:cNvSpPr/>
      </dsp:nvSpPr>
      <dsp:spPr>
        <a:xfrm>
          <a:off x="854" y="2369239"/>
          <a:ext cx="3110541" cy="155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"/>
              <a:ea typeface="Calibri"/>
              <a:cs typeface="Calibri"/>
            </a:rPr>
            <a:t>Motor Control Disabilities</a:t>
          </a:r>
        </a:p>
      </dsp:txBody>
      <dsp:txXfrm>
        <a:off x="46406" y="2414791"/>
        <a:ext cx="3019437" cy="1464166"/>
      </dsp:txXfrm>
    </dsp:sp>
    <dsp:sp modelId="{3D8D3CBC-6EA6-4C8B-8378-F4C57D5356AD}">
      <dsp:nvSpPr>
        <dsp:cNvPr id="0" name=""/>
        <dsp:cNvSpPr/>
      </dsp:nvSpPr>
      <dsp:spPr>
        <a:xfrm>
          <a:off x="3889031" y="2369239"/>
          <a:ext cx="3110541" cy="155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"/>
              <a:ea typeface="Calibri"/>
              <a:cs typeface="Calibri"/>
            </a:rPr>
            <a:t>Amputees</a:t>
          </a:r>
        </a:p>
      </dsp:txBody>
      <dsp:txXfrm>
        <a:off x="3934583" y="2414791"/>
        <a:ext cx="3019437" cy="1464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28A2F-D9D8-4761-91E0-1C801C2C52BE}">
      <dsp:nvSpPr>
        <dsp:cNvPr id="0" name=""/>
        <dsp:cNvSpPr/>
      </dsp:nvSpPr>
      <dsp:spPr>
        <a:xfrm>
          <a:off x="5073" y="4072075"/>
          <a:ext cx="2953391" cy="11813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  <a:ea typeface="Calibri"/>
              <a:cs typeface="Calibri"/>
            </a:rPr>
            <a:t>Risk Mitigation</a:t>
          </a:r>
        </a:p>
      </dsp:txBody>
      <dsp:txXfrm>
        <a:off x="595751" y="4072075"/>
        <a:ext cx="1772035" cy="1181356"/>
      </dsp:txXfrm>
    </dsp:sp>
    <dsp:sp modelId="{B7D35DE1-DFDA-4CD7-AE7F-92E4E2A8AF38}">
      <dsp:nvSpPr>
        <dsp:cNvPr id="0" name=""/>
        <dsp:cNvSpPr/>
      </dsp:nvSpPr>
      <dsp:spPr>
        <a:xfrm>
          <a:off x="2663125" y="4072075"/>
          <a:ext cx="2953391" cy="11813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  <a:ea typeface="Calibri"/>
              <a:cs typeface="Calibri"/>
            </a:rPr>
            <a:t>Definition of Success</a:t>
          </a:r>
        </a:p>
      </dsp:txBody>
      <dsp:txXfrm>
        <a:off x="3253803" y="4072075"/>
        <a:ext cx="1772035" cy="1181356"/>
      </dsp:txXfrm>
    </dsp:sp>
    <dsp:sp modelId="{43AD6B39-646E-43F6-B78B-E2D8DA307D82}">
      <dsp:nvSpPr>
        <dsp:cNvPr id="0" name=""/>
        <dsp:cNvSpPr/>
      </dsp:nvSpPr>
      <dsp:spPr>
        <a:xfrm>
          <a:off x="5321177" y="4072075"/>
          <a:ext cx="2953391" cy="11813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  <a:ea typeface="Calibri"/>
              <a:cs typeface="Calibri"/>
            </a:rPr>
            <a:t>Timeline</a:t>
          </a:r>
        </a:p>
      </dsp:txBody>
      <dsp:txXfrm>
        <a:off x="5911855" y="4072075"/>
        <a:ext cx="1772035" cy="1181356"/>
      </dsp:txXfrm>
    </dsp:sp>
    <dsp:sp modelId="{D5DCF0D9-8FEA-4DB8-9517-7A7198D2E22E}">
      <dsp:nvSpPr>
        <dsp:cNvPr id="0" name=""/>
        <dsp:cNvSpPr/>
      </dsp:nvSpPr>
      <dsp:spPr>
        <a:xfrm>
          <a:off x="7979230" y="4072075"/>
          <a:ext cx="2953391" cy="11813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  <a:ea typeface="Calibri"/>
              <a:cs typeface="Calibri"/>
            </a:rPr>
            <a:t>Bill of Materials</a:t>
          </a:r>
        </a:p>
      </dsp:txBody>
      <dsp:txXfrm>
        <a:off x="8569908" y="4072075"/>
        <a:ext cx="1772035" cy="1181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28A2F-D9D8-4761-91E0-1C801C2C52BE}">
      <dsp:nvSpPr>
        <dsp:cNvPr id="0" name=""/>
        <dsp:cNvSpPr/>
      </dsp:nvSpPr>
      <dsp:spPr>
        <a:xfrm>
          <a:off x="5077" y="3604995"/>
          <a:ext cx="2955703" cy="1182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  <a:ea typeface="Calibri"/>
              <a:cs typeface="Calibri"/>
            </a:rPr>
            <a:t>Clients</a:t>
          </a:r>
        </a:p>
      </dsp:txBody>
      <dsp:txXfrm>
        <a:off x="596218" y="3604995"/>
        <a:ext cx="1773422" cy="1182281"/>
      </dsp:txXfrm>
    </dsp:sp>
    <dsp:sp modelId="{B7D35DE1-DFDA-4CD7-AE7F-92E4E2A8AF38}">
      <dsp:nvSpPr>
        <dsp:cNvPr id="0" name=""/>
        <dsp:cNvSpPr/>
      </dsp:nvSpPr>
      <dsp:spPr>
        <a:xfrm>
          <a:off x="2665210" y="3604995"/>
          <a:ext cx="2955703" cy="1182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  <a:ea typeface="Calibri"/>
              <a:cs typeface="Calibri"/>
            </a:rPr>
            <a:t>Problem Statement</a:t>
          </a:r>
        </a:p>
      </dsp:txBody>
      <dsp:txXfrm>
        <a:off x="3256351" y="3604995"/>
        <a:ext cx="1773422" cy="1182281"/>
      </dsp:txXfrm>
    </dsp:sp>
    <dsp:sp modelId="{43AD6B39-646E-43F6-B78B-E2D8DA307D82}">
      <dsp:nvSpPr>
        <dsp:cNvPr id="0" name=""/>
        <dsp:cNvSpPr/>
      </dsp:nvSpPr>
      <dsp:spPr>
        <a:xfrm>
          <a:off x="5325343" y="3604995"/>
          <a:ext cx="2955703" cy="1182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  <a:ea typeface="Calibri"/>
              <a:cs typeface="Calibri"/>
            </a:rPr>
            <a:t>Design</a:t>
          </a:r>
        </a:p>
      </dsp:txBody>
      <dsp:txXfrm>
        <a:off x="5916484" y="3604995"/>
        <a:ext cx="1773422" cy="1182281"/>
      </dsp:txXfrm>
    </dsp:sp>
    <dsp:sp modelId="{D5DCF0D9-8FEA-4DB8-9517-7A7198D2E22E}">
      <dsp:nvSpPr>
        <dsp:cNvPr id="0" name=""/>
        <dsp:cNvSpPr/>
      </dsp:nvSpPr>
      <dsp:spPr>
        <a:xfrm>
          <a:off x="7985476" y="3604995"/>
          <a:ext cx="2955703" cy="1182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  <a:ea typeface="Calibri"/>
              <a:cs typeface="Calibri"/>
            </a:rPr>
            <a:t>Testing</a:t>
          </a:r>
        </a:p>
      </dsp:txBody>
      <dsp:txXfrm>
        <a:off x="8576617" y="3604995"/>
        <a:ext cx="1773422" cy="1182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62CCC-3EE8-49AA-8A28-6B024A82B3C8}">
      <dsp:nvSpPr>
        <dsp:cNvPr id="0" name=""/>
        <dsp:cNvSpPr/>
      </dsp:nvSpPr>
      <dsp:spPr>
        <a:xfrm>
          <a:off x="1238609" y="1524760"/>
          <a:ext cx="1103097" cy="11030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044E6-F0AE-4949-81F0-B31A12E4CC22}">
      <dsp:nvSpPr>
        <dsp:cNvPr id="0" name=""/>
        <dsp:cNvSpPr/>
      </dsp:nvSpPr>
      <dsp:spPr>
        <a:xfrm>
          <a:off x="564494" y="2949885"/>
          <a:ext cx="24513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>
              <a:latin typeface="Calibri"/>
              <a:ea typeface="Calibri"/>
              <a:cs typeface="Calibri"/>
            </a:rPr>
            <a:t>Solenoid Housing</a:t>
          </a:r>
          <a:endParaRPr lang="en-US" sz="2500" kern="1200">
            <a:latin typeface="Calibri"/>
            <a:ea typeface="Calibri"/>
            <a:cs typeface="Calibri"/>
          </a:endParaRPr>
        </a:p>
      </dsp:txBody>
      <dsp:txXfrm>
        <a:off x="564494" y="2949885"/>
        <a:ext cx="2451327" cy="720000"/>
      </dsp:txXfrm>
    </dsp:sp>
    <dsp:sp modelId="{0CE07AFD-E3C3-4573-9B58-CE763C2F38D7}">
      <dsp:nvSpPr>
        <dsp:cNvPr id="0" name=""/>
        <dsp:cNvSpPr/>
      </dsp:nvSpPr>
      <dsp:spPr>
        <a:xfrm>
          <a:off x="4118919" y="1524760"/>
          <a:ext cx="1103097" cy="11030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78ABB-4462-43CC-86F1-6AFF16D566B5}">
      <dsp:nvSpPr>
        <dsp:cNvPr id="0" name=""/>
        <dsp:cNvSpPr/>
      </dsp:nvSpPr>
      <dsp:spPr>
        <a:xfrm>
          <a:off x="3444804" y="2949885"/>
          <a:ext cx="24513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>
              <a:latin typeface="Calibri"/>
              <a:ea typeface="Calibri"/>
              <a:cs typeface="Calibri"/>
            </a:rPr>
            <a:t>Electronics and Ukulele Housing</a:t>
          </a:r>
          <a:endParaRPr lang="en-US" sz="2500" kern="1200">
            <a:latin typeface="Calibri"/>
            <a:ea typeface="Calibri"/>
            <a:cs typeface="Calibri"/>
          </a:endParaRPr>
        </a:p>
      </dsp:txBody>
      <dsp:txXfrm>
        <a:off x="3444804" y="2949885"/>
        <a:ext cx="2451327" cy="720000"/>
      </dsp:txXfrm>
    </dsp:sp>
    <dsp:sp modelId="{C85FB0EE-CC57-475B-B3FD-7B40C2D8098B}">
      <dsp:nvSpPr>
        <dsp:cNvPr id="0" name=""/>
        <dsp:cNvSpPr/>
      </dsp:nvSpPr>
      <dsp:spPr>
        <a:xfrm>
          <a:off x="6999229" y="1524760"/>
          <a:ext cx="1103097" cy="11030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30CC3-EADB-43D9-9441-226E3D12099D}">
      <dsp:nvSpPr>
        <dsp:cNvPr id="0" name=""/>
        <dsp:cNvSpPr/>
      </dsp:nvSpPr>
      <dsp:spPr>
        <a:xfrm>
          <a:off x="6325114" y="2949885"/>
          <a:ext cx="24513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>
              <a:latin typeface="Calibri"/>
              <a:ea typeface="Calibri"/>
              <a:cs typeface="Calibri"/>
            </a:rPr>
            <a:t>Software</a:t>
          </a:r>
          <a:endParaRPr lang="en-US" sz="2500" kern="1200">
            <a:latin typeface="Calibri"/>
            <a:ea typeface="Calibri"/>
            <a:cs typeface="Calibri"/>
          </a:endParaRPr>
        </a:p>
      </dsp:txBody>
      <dsp:txXfrm>
        <a:off x="6325114" y="2949885"/>
        <a:ext cx="2451327" cy="720000"/>
      </dsp:txXfrm>
    </dsp:sp>
    <dsp:sp modelId="{D9BDF16F-94B2-40B7-AEA9-F318C96156FD}">
      <dsp:nvSpPr>
        <dsp:cNvPr id="0" name=""/>
        <dsp:cNvSpPr/>
      </dsp:nvSpPr>
      <dsp:spPr>
        <a:xfrm>
          <a:off x="9879540" y="1524760"/>
          <a:ext cx="1103097" cy="11030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9C250-30C3-4364-8C80-3C70C72EFA1D}">
      <dsp:nvSpPr>
        <dsp:cNvPr id="0" name=""/>
        <dsp:cNvSpPr/>
      </dsp:nvSpPr>
      <dsp:spPr>
        <a:xfrm>
          <a:off x="9205425" y="2949885"/>
          <a:ext cx="24513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>
              <a:latin typeface="Calibri"/>
              <a:ea typeface="Calibri"/>
              <a:cs typeface="Calibri"/>
            </a:rPr>
            <a:t>Circuitry</a:t>
          </a:r>
          <a:endParaRPr lang="en-US" sz="2500" kern="1200">
            <a:latin typeface="Calibri"/>
            <a:ea typeface="Calibri"/>
            <a:cs typeface="Calibri"/>
          </a:endParaRPr>
        </a:p>
      </dsp:txBody>
      <dsp:txXfrm>
        <a:off x="9205425" y="2949885"/>
        <a:ext cx="245132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8397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4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8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3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68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2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6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58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9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1_1755F87A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Colorado_Buffaloe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5_E21BCB0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373122" cy="3498554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+mj-lt"/>
                <a:cs typeface="+mj-lt"/>
              </a:rPr>
              <a:t>The Accessible Ukulele</a:t>
            </a:r>
            <a:br>
              <a:rPr lang="en-US">
                <a:latin typeface="Calibri"/>
                <a:ea typeface="+mj-lt"/>
                <a:cs typeface="+mj-lt"/>
              </a:rPr>
            </a:br>
            <a:r>
              <a:rPr lang="en-US" sz="3200">
                <a:latin typeface="Calibri"/>
                <a:ea typeface="+mj-lt"/>
                <a:cs typeface="+mj-lt"/>
              </a:rPr>
              <a:t>The Joule Jugglers</a:t>
            </a:r>
            <a:br>
              <a:rPr lang="en-US" sz="3200">
                <a:latin typeface="Calibri"/>
                <a:ea typeface="+mj-lt"/>
                <a:cs typeface="+mj-lt"/>
              </a:rPr>
            </a:b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Dominic </a:t>
            </a:r>
            <a:r>
              <a:rPr lang="en-US" err="1">
                <a:latin typeface="Calibri"/>
                <a:ea typeface="Calibri"/>
                <a:cs typeface="Calibri"/>
              </a:rPr>
              <a:t>Pedavoli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Kaleb Keller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Kameron Lund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Ryan Loar</a:t>
            </a:r>
          </a:p>
        </p:txBody>
      </p:sp>
      <p:pic>
        <p:nvPicPr>
          <p:cNvPr id="16" name="Picture 15" descr="A black and gold logo&#10;&#10;Description automatically generated">
            <a:extLst>
              <a:ext uri="{FF2B5EF4-FFF2-40B4-BE49-F238E27FC236}">
                <a16:creationId xmlns:a16="http://schemas.microsoft.com/office/drawing/2014/main" id="{0A29B44D-9CAA-938D-1B59-45960E67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02132" y="5062362"/>
            <a:ext cx="2046985" cy="15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01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30B9-7BA0-6872-41C0-89D99918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463" y="146399"/>
            <a:ext cx="2226753" cy="74059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Software</a:t>
            </a:r>
          </a:p>
        </p:txBody>
      </p:sp>
      <p:pic>
        <p:nvPicPr>
          <p:cNvPr id="5" name="Picture 4" descr="A screenshot of a computer with Ice hockey rink in the background&#10;&#10;Description automatically generated">
            <a:extLst>
              <a:ext uri="{FF2B5EF4-FFF2-40B4-BE49-F238E27FC236}">
                <a16:creationId xmlns:a16="http://schemas.microsoft.com/office/drawing/2014/main" id="{44132E45-E17E-772A-28A7-849D5B44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" y="1415832"/>
            <a:ext cx="7209454" cy="4440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C7361-72BB-3D2D-DD4A-FADDCC4F7689}"/>
              </a:ext>
            </a:extLst>
          </p:cNvPr>
          <p:cNvSpPr txBox="1"/>
          <p:nvPr/>
        </p:nvSpPr>
        <p:spPr>
          <a:xfrm>
            <a:off x="7903307" y="6359770"/>
            <a:ext cx="2344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cs typeface="Times"/>
              </a:rPr>
              <a:t> </a:t>
            </a:r>
            <a:r>
              <a:rPr lang="en-US">
                <a:latin typeface="Calibri"/>
                <a:cs typeface="Calibri"/>
              </a:rPr>
              <a:t>Code block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B73BD-FF05-2224-658E-E4536E5B9461}"/>
              </a:ext>
            </a:extLst>
          </p:cNvPr>
          <p:cNvSpPr txBox="1"/>
          <p:nvPr/>
        </p:nvSpPr>
        <p:spPr>
          <a:xfrm>
            <a:off x="2461549" y="6359770"/>
            <a:ext cx="3245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Chord-string reference sheet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42DBB3-CE67-27F2-D15C-F92E02EDA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6838" y="-189517"/>
            <a:ext cx="4120988" cy="6921189"/>
          </a:xfrm>
        </p:spPr>
      </p:pic>
    </p:spTree>
    <p:extLst>
      <p:ext uri="{BB962C8B-B14F-4D97-AF65-F5344CB8AC3E}">
        <p14:creationId xmlns:p14="http://schemas.microsoft.com/office/powerpoint/2010/main" val="76049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CABF-09E2-0DCD-C167-8281054E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563" y="75001"/>
            <a:ext cx="3606667" cy="698320"/>
          </a:xfrm>
        </p:spPr>
        <p:txBody>
          <a:bodyPr>
            <a:noAutofit/>
          </a:bodyPr>
          <a:lstStyle/>
          <a:p>
            <a:r>
              <a:rPr lang="en-US">
                <a:latin typeface="Calibri"/>
                <a:cs typeface="Calibri"/>
              </a:rPr>
              <a:t>Circuit Diagram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D793B4-85AE-628A-E3CD-8E3D01A79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192" y="994544"/>
            <a:ext cx="3640914" cy="54681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Upper-Left | Solenoids</a:t>
            </a:r>
            <a:endParaRPr lang="en-US" sz="3200">
              <a:latin typeface="Calibri"/>
              <a:ea typeface="Calibri"/>
              <a:cs typeface="Calibri"/>
            </a:endParaRPr>
          </a:p>
          <a:p>
            <a:r>
              <a:rPr lang="en-US" sz="3200">
                <a:latin typeface="Calibri"/>
                <a:cs typeface="Calibri"/>
              </a:rPr>
              <a:t>Upper-Right | Fans</a:t>
            </a:r>
            <a:endParaRPr lang="en-US" sz="3200">
              <a:latin typeface="Calibri"/>
              <a:ea typeface="Calibri"/>
              <a:cs typeface="Calibri"/>
            </a:endParaRPr>
          </a:p>
          <a:p>
            <a:r>
              <a:rPr lang="en-US" sz="3200">
                <a:latin typeface="Calibri"/>
                <a:cs typeface="Calibri"/>
              </a:rPr>
              <a:t>Bottom-Left | Buttons</a:t>
            </a:r>
            <a:endParaRPr lang="en-US" sz="3200">
              <a:latin typeface="Calibri"/>
              <a:ea typeface="Calibri"/>
              <a:cs typeface="Calibri"/>
            </a:endParaRPr>
          </a:p>
        </p:txBody>
      </p:sp>
      <p:pic>
        <p:nvPicPr>
          <p:cNvPr id="9" name="Picture 8" descr="A diagram of a circuit&#10;&#10;Description automatically generated">
            <a:extLst>
              <a:ext uri="{FF2B5EF4-FFF2-40B4-BE49-F238E27FC236}">
                <a16:creationId xmlns:a16="http://schemas.microsoft.com/office/drawing/2014/main" id="{164503C4-AF05-8146-EA51-CF023E97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93" y="988859"/>
            <a:ext cx="7023569" cy="54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6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F684-BBF8-152A-C27E-ADDE9DDA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15" y="316014"/>
            <a:ext cx="9692640" cy="828978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Testing</a:t>
            </a:r>
          </a:p>
        </p:txBody>
      </p:sp>
      <p:pic>
        <p:nvPicPr>
          <p:cNvPr id="4" name="IMG_5176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2DC6C505-BC94-6253-F4DB-F936C1095C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586663" y="731202"/>
            <a:ext cx="3240978" cy="57610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790A7-DFB2-E775-9F7B-4D0CFD226269}"/>
              </a:ext>
            </a:extLst>
          </p:cNvPr>
          <p:cNvSpPr txBox="1"/>
          <p:nvPr/>
        </p:nvSpPr>
        <p:spPr>
          <a:xfrm>
            <a:off x="55387" y="1381003"/>
            <a:ext cx="6637926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Running 9V through small solenoid</a:t>
            </a:r>
          </a:p>
          <a:p>
            <a:pPr marL="342900" indent="-342900"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Temperature Testing </a:t>
            </a:r>
          </a:p>
          <a:p>
            <a:pPr marL="342900" indent="-342900"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3378F9-785B-1411-DDBF-012FEA2DC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20231"/>
              </p:ext>
            </p:extLst>
          </p:nvPr>
        </p:nvGraphicFramePr>
        <p:xfrm>
          <a:off x="113580" y="2807726"/>
          <a:ext cx="7329435" cy="2669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145">
                  <a:extLst>
                    <a:ext uri="{9D8B030D-6E8A-4147-A177-3AD203B41FA5}">
                      <a16:colId xmlns:a16="http://schemas.microsoft.com/office/drawing/2014/main" val="2994517960"/>
                    </a:ext>
                  </a:extLst>
                </a:gridCol>
                <a:gridCol w="2443145">
                  <a:extLst>
                    <a:ext uri="{9D8B030D-6E8A-4147-A177-3AD203B41FA5}">
                      <a16:colId xmlns:a16="http://schemas.microsoft.com/office/drawing/2014/main" val="1101935557"/>
                    </a:ext>
                  </a:extLst>
                </a:gridCol>
                <a:gridCol w="2443145">
                  <a:extLst>
                    <a:ext uri="{9D8B030D-6E8A-4147-A177-3AD203B41FA5}">
                      <a16:colId xmlns:a16="http://schemas.microsoft.com/office/drawing/2014/main" val="2411629072"/>
                    </a:ext>
                  </a:extLst>
                </a:gridCol>
              </a:tblGrid>
              <a:tr h="444846">
                <a:tc>
                  <a:txBody>
                    <a:bodyPr/>
                    <a:lstStyle/>
                    <a:p>
                      <a:r>
                        <a:rPr lang="en-US"/>
                        <a:t>Seconds Activated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Temp (No Fan)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Temp (With Fan)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30232"/>
                  </a:ext>
                </a:extLst>
              </a:tr>
              <a:tr h="444846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74.71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278882"/>
                  </a:ext>
                </a:extLst>
              </a:tr>
              <a:tr h="444846">
                <a:tc>
                  <a:txBody>
                    <a:bodyPr/>
                    <a:lstStyle/>
                    <a:p>
                      <a:r>
                        <a:rPr lang="en-US"/>
                        <a:t>22.5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712049"/>
                  </a:ext>
                </a:extLst>
              </a:tr>
              <a:tr h="444846">
                <a:tc>
                  <a:txBody>
                    <a:bodyPr/>
                    <a:lstStyle/>
                    <a:p>
                      <a:r>
                        <a:rPr lang="en-US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87.02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85.26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38537"/>
                  </a:ext>
                </a:extLst>
              </a:tr>
              <a:tr h="444846">
                <a:tc>
                  <a:txBody>
                    <a:bodyPr/>
                    <a:lstStyle/>
                    <a:p>
                      <a:r>
                        <a:rPr lang="en-US"/>
                        <a:t>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95.22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89.66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16818"/>
                  </a:ext>
                </a:extLst>
              </a:tr>
              <a:tr h="444846">
                <a:tc>
                  <a:txBody>
                    <a:bodyPr/>
                    <a:lstStyle/>
                    <a:p>
                      <a:r>
                        <a:rPr lang="en-US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103.70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93.17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2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1C0C-3DF3-1F5D-5C16-E9F04267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74719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Risk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CEFC-1E06-B915-C199-1DD11F28D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50665"/>
            <a:ext cx="5102147" cy="50448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Back up solenoid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Hard-locking solenoid mechanism in code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Fan Duty Cycle</a:t>
            </a:r>
          </a:p>
          <a:p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Safe Fan Placement</a:t>
            </a:r>
          </a:p>
          <a:p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Fan warning (stickers)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Heat dissipation...</a:t>
            </a:r>
          </a:p>
          <a:p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048FB176-9591-6B48-43AC-483F9478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02" y="11667"/>
            <a:ext cx="4574796" cy="629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32CB4-0483-F59D-7967-EBF3D3EC1C69}"/>
              </a:ext>
            </a:extLst>
          </p:cNvPr>
          <p:cNvSpPr txBox="1"/>
          <p:nvPr/>
        </p:nvSpPr>
        <p:spPr>
          <a:xfrm>
            <a:off x="7041614" y="6307156"/>
            <a:ext cx="36217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Calibri"/>
                <a:cs typeface="Calibri"/>
              </a:rPr>
              <a:t>Safety Logic Block Diagram</a:t>
            </a:r>
          </a:p>
        </p:txBody>
      </p:sp>
    </p:spTree>
    <p:extLst>
      <p:ext uri="{BB962C8B-B14F-4D97-AF65-F5344CB8AC3E}">
        <p14:creationId xmlns:p14="http://schemas.microsoft.com/office/powerpoint/2010/main" val="839211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1C0C-3DF3-1F5D-5C16-E9F04267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74719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Heat Dissipation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CEFC-1E06-B915-C199-1DD11F28D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42104"/>
            <a:ext cx="6095315" cy="3221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457200"/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Setting aside budget for heat dissipation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Fans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Fins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Heat</a:t>
            </a:r>
            <a:r>
              <a:rPr lang="en-US" sz="24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sink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Thermal</a:t>
            </a:r>
            <a:r>
              <a:rPr lang="en-US" sz="2400" spc="10">
                <a:solidFill>
                  <a:srgbClr val="000000"/>
                </a:solidFill>
                <a:latin typeface="Calibri"/>
                <a:cs typeface="Calibri"/>
              </a:rPr>
              <a:t> paste</a:t>
            </a:r>
            <a:endParaRPr lang="en-US" sz="2400" spc="1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-457200"/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Heat warning (stickers)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  <p:pic>
        <p:nvPicPr>
          <p:cNvPr id="5" name="Picture 4" descr="Keeping It Cool with Innovative Heat Sink Designs | Architect Magazine">
            <a:extLst>
              <a:ext uri="{FF2B5EF4-FFF2-40B4-BE49-F238E27FC236}">
                <a16:creationId xmlns:a16="http://schemas.microsoft.com/office/drawing/2014/main" id="{39005C20-0B75-7477-30B4-A22B3339E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86" t="23299" r="3605" b="17732"/>
          <a:stretch/>
        </p:blipFill>
        <p:spPr>
          <a:xfrm>
            <a:off x="7293598" y="3637040"/>
            <a:ext cx="2906095" cy="2452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6B711-22AF-EFB8-87DB-F44DF2844F6C}"/>
              </a:ext>
            </a:extLst>
          </p:cNvPr>
          <p:cNvSpPr txBox="1"/>
          <p:nvPr/>
        </p:nvSpPr>
        <p:spPr>
          <a:xfrm>
            <a:off x="7287017" y="6272908"/>
            <a:ext cx="302953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Calibri"/>
                <a:cs typeface="Calibri"/>
              </a:rPr>
              <a:t>Heat Sink Thermal Maps</a:t>
            </a:r>
          </a:p>
        </p:txBody>
      </p:sp>
      <p:pic>
        <p:nvPicPr>
          <p:cNvPr id="4" name="Picture 3" descr="Keeping It Cool with Innovative Heat Sink Designs | Architect Magazine">
            <a:extLst>
              <a:ext uri="{FF2B5EF4-FFF2-40B4-BE49-F238E27FC236}">
                <a16:creationId xmlns:a16="http://schemas.microsoft.com/office/drawing/2014/main" id="{C6F92B8B-BB8C-8767-74A3-572F26C8F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" t="23140" r="48000" b="17768"/>
          <a:stretch/>
        </p:blipFill>
        <p:spPr>
          <a:xfrm>
            <a:off x="7287177" y="922950"/>
            <a:ext cx="3093502" cy="245713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6CAC3ED9-5571-72A2-3CF0-218C436CBBDB}"/>
              </a:ext>
            </a:extLst>
          </p:cNvPr>
          <p:cNvSpPr/>
          <p:nvPr/>
        </p:nvSpPr>
        <p:spPr>
          <a:xfrm>
            <a:off x="2448673" y="4948718"/>
            <a:ext cx="787685" cy="143838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4B9909D-4CAD-E06D-00BA-821438EE0EF0}"/>
              </a:ext>
            </a:extLst>
          </p:cNvPr>
          <p:cNvSpPr/>
          <p:nvPr/>
        </p:nvSpPr>
        <p:spPr>
          <a:xfrm>
            <a:off x="5154201" y="5008651"/>
            <a:ext cx="839056" cy="1387011"/>
          </a:xfrm>
          <a:prstGeom prst="downArrow">
            <a:avLst/>
          </a:prstGeom>
          <a:solidFill>
            <a:srgbClr val="F255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84D51-6000-95E6-F236-67642F36C7B3}"/>
              </a:ext>
            </a:extLst>
          </p:cNvPr>
          <p:cNvSpPr txBox="1"/>
          <p:nvPr/>
        </p:nvSpPr>
        <p:spPr>
          <a:xfrm>
            <a:off x="1352763" y="5368246"/>
            <a:ext cx="130139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</a:rPr>
              <a:t>Surface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8F98D-4D11-B6FE-F811-98BD25D12B8E}"/>
              </a:ext>
            </a:extLst>
          </p:cNvPr>
          <p:cNvSpPr txBox="1"/>
          <p:nvPr/>
        </p:nvSpPr>
        <p:spPr>
          <a:xfrm>
            <a:off x="3544583" y="5539481"/>
            <a:ext cx="171235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</a:rPr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2749399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66FF-C263-3F09-05B0-51C86D60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Definition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A8BD9-5CD9-0510-8760-844C2A6BC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Calibri"/>
                <a:cs typeface="Calibri"/>
              </a:rPr>
              <a:t>With this project, we strive to…</a:t>
            </a:r>
            <a:endParaRPr lang="en-US" sz="2400">
              <a:latin typeface="Calibri"/>
              <a:ea typeface="Calibri"/>
              <a:cs typeface="Calibri"/>
            </a:endParaRPr>
          </a:p>
          <a:p>
            <a:endParaRPr lang="en-US" sz="2400">
              <a:latin typeface="Calibri"/>
              <a:ea typeface="Calibri"/>
              <a:cs typeface="Arial"/>
            </a:endParaRPr>
          </a:p>
          <a:p>
            <a:endParaRPr lang="en-US" sz="2000">
              <a:latin typeface="Calibri"/>
              <a:ea typeface="Calibri"/>
              <a:cs typeface="Calibri"/>
            </a:endParaRPr>
          </a:p>
          <a:p>
            <a:endParaRPr lang="en-US" sz="20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/>
          </a:p>
          <a:p>
            <a:endParaRPr lang="en-US"/>
          </a:p>
          <a:p>
            <a:pPr marL="285750" indent="-285750" algn="ctr">
              <a:buFont typeface="Arial,Sans-Serif"/>
              <a:buChar char="•"/>
            </a:pPr>
            <a:endParaRPr lang="en-US" sz="2000">
              <a:latin typeface="Arial"/>
              <a:cs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C015EA-0D89-0FB1-17F1-15A9C245E485}"/>
              </a:ext>
            </a:extLst>
          </p:cNvPr>
          <p:cNvSpPr/>
          <p:nvPr/>
        </p:nvSpPr>
        <p:spPr>
          <a:xfrm>
            <a:off x="1332128" y="2296963"/>
            <a:ext cx="8458746" cy="1639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 algn="ctr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Ensure Solenoids play chords consistently 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Seamless integration of the solenoid and the ukulele</a:t>
            </a:r>
            <a:endParaRPr lang="en-US">
              <a:solidFill>
                <a:schemeClr val="bg1"/>
              </a:solidFill>
              <a:latin typeface="Century Schoolbook" panose="02040604050505020304"/>
              <a:cs typeface="Arial"/>
            </a:endParaRPr>
          </a:p>
          <a:p>
            <a:pPr marL="285750" indent="-285750" algn="ctr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Maximize accessibility while decreasing triviality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 algn="ctr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9C1168-2FA1-C99F-2F7A-AF5320A3786B}"/>
              </a:ext>
            </a:extLst>
          </p:cNvPr>
          <p:cNvSpPr/>
          <p:nvPr/>
        </p:nvSpPr>
        <p:spPr>
          <a:xfrm>
            <a:off x="1332129" y="4440431"/>
            <a:ext cx="2549135" cy="1304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US" sz="2000" b="1">
                <a:solidFill>
                  <a:schemeClr val="bg1"/>
                </a:solidFill>
                <a:latin typeface="Arial"/>
                <a:cs typeface="Arial"/>
              </a:rPr>
              <a:t>Keep solenoids below 100° F</a:t>
            </a:r>
            <a:endParaRPr lang="en-US" b="1">
              <a:solidFill>
                <a:schemeClr val="bg1"/>
              </a:solidFill>
            </a:endParaRPr>
          </a:p>
          <a:p>
            <a:pPr algn="ctr"/>
            <a:endParaRPr lang="en-US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796BD1-FF88-FA25-6BA6-32E0929E39CC}"/>
              </a:ext>
            </a:extLst>
          </p:cNvPr>
          <p:cNvSpPr/>
          <p:nvPr/>
        </p:nvSpPr>
        <p:spPr>
          <a:xfrm>
            <a:off x="4286935" y="4440431"/>
            <a:ext cx="2549135" cy="1304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US" sz="2000" b="1">
                <a:solidFill>
                  <a:schemeClr val="bg1"/>
                </a:solidFill>
                <a:latin typeface="Arial"/>
                <a:cs typeface="Arial"/>
              </a:rPr>
              <a:t>Minimum of 3-minute run time 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702DD1-AE87-07DF-86BF-F596DD48E268}"/>
              </a:ext>
            </a:extLst>
          </p:cNvPr>
          <p:cNvSpPr/>
          <p:nvPr/>
        </p:nvSpPr>
        <p:spPr>
          <a:xfrm>
            <a:off x="7241740" y="4440431"/>
            <a:ext cx="2549135" cy="1304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US" sz="2000" b="1">
                <a:solidFill>
                  <a:schemeClr val="bg1"/>
                </a:solidFill>
                <a:latin typeface="Arial"/>
                <a:cs typeface="Arial"/>
              </a:rPr>
              <a:t>Implement 4 basic chords</a:t>
            </a:r>
            <a:endParaRPr lang="en-US" b="1">
              <a:solidFill>
                <a:schemeClr val="bg1"/>
              </a:solidFill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1D37-7A85-38CB-E407-2103D7B2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313" y="-1129"/>
            <a:ext cx="6174270" cy="714080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cs typeface="Calibri"/>
              </a:rPr>
              <a:t>Timeline – Gantt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537106-9AAF-48FA-EB17-F4A06D1C3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1" y="838060"/>
            <a:ext cx="11279481" cy="5992438"/>
          </a:xfrm>
        </p:spPr>
      </p:pic>
    </p:spTree>
    <p:extLst>
      <p:ext uri="{BB962C8B-B14F-4D97-AF65-F5344CB8AC3E}">
        <p14:creationId xmlns:p14="http://schemas.microsoft.com/office/powerpoint/2010/main" val="798887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013B-977C-32E3-7065-0EA0BBAB2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18" y="0"/>
            <a:ext cx="5667248" cy="848042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Bill of Materials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72E3147-F453-0738-F9AC-E8F2FA69D9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975408"/>
              </p:ext>
            </p:extLst>
          </p:nvPr>
        </p:nvGraphicFramePr>
        <p:xfrm>
          <a:off x="1068832" y="848043"/>
          <a:ext cx="9016999" cy="581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551">
                  <a:extLst>
                    <a:ext uri="{9D8B030D-6E8A-4147-A177-3AD203B41FA5}">
                      <a16:colId xmlns:a16="http://schemas.microsoft.com/office/drawing/2014/main" val="501751814"/>
                    </a:ext>
                  </a:extLst>
                </a:gridCol>
                <a:gridCol w="3087724">
                  <a:extLst>
                    <a:ext uri="{9D8B030D-6E8A-4147-A177-3AD203B41FA5}">
                      <a16:colId xmlns:a16="http://schemas.microsoft.com/office/drawing/2014/main" val="947987576"/>
                    </a:ext>
                  </a:extLst>
                </a:gridCol>
                <a:gridCol w="3087724">
                  <a:extLst>
                    <a:ext uri="{9D8B030D-6E8A-4147-A177-3AD203B41FA5}">
                      <a16:colId xmlns:a16="http://schemas.microsoft.com/office/drawing/2014/main" val="858404245"/>
                    </a:ext>
                  </a:extLst>
                </a:gridCol>
              </a:tblGrid>
              <a:tr h="347317">
                <a:tc>
                  <a:txBody>
                    <a:bodyPr/>
                    <a:lstStyle/>
                    <a:p>
                      <a:r>
                        <a:rPr lang="en-US"/>
                        <a:t>Quantity &amp;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Price per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82350"/>
                  </a:ext>
                </a:extLst>
              </a:tr>
              <a:tr h="624149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alibri"/>
                        </a:rPr>
                        <a:t>6  5V Solenoids</a:t>
                      </a:r>
                    </a:p>
                    <a:p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$5.50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$33.00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270621"/>
                  </a:ext>
                </a:extLst>
              </a:tr>
              <a:tr h="7681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alibri"/>
                        </a:rPr>
                        <a:t>6 13.2 x 12.1 mm Copper Heatsinks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$1.95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$11.70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29630"/>
                  </a:ext>
                </a:extLst>
              </a:tr>
              <a:tr h="624149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alibri"/>
                        </a:rPr>
                        <a:t>6 Transistors   </a:t>
                      </a:r>
                    </a:p>
                    <a:p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$0.00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325567"/>
                  </a:ext>
                </a:extLst>
              </a:tr>
              <a:tr h="624149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alibri"/>
                        </a:rPr>
                        <a:t> 4 Buttons</a:t>
                      </a:r>
                    </a:p>
                    <a:p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$12.95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$51.80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667846"/>
                  </a:ext>
                </a:extLst>
              </a:tr>
              <a:tr h="76818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alibri"/>
                        </a:rPr>
                        <a:t>1 Arduino Mega (</a:t>
                      </a:r>
                      <a:r>
                        <a:rPr lang="en-US" err="1">
                          <a:latin typeface="Calibri"/>
                        </a:rPr>
                        <a:t>Elegoo</a:t>
                      </a:r>
                      <a:r>
                        <a:rPr lang="en-US">
                          <a:latin typeface="Calibri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$21.00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$21.00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533145"/>
                  </a:ext>
                </a:extLst>
              </a:tr>
              <a:tr h="624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libri"/>
                        </a:rPr>
                        <a:t>1 30 x 30 mm fan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$3.50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$3.50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21421"/>
                  </a:ext>
                </a:extLst>
              </a:tr>
              <a:tr h="624149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latin typeface="Calibri"/>
                        </a:rPr>
                        <a:t>1 9V DC Power Supply </a:t>
                      </a:r>
                    </a:p>
                    <a:p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$14.00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$14.00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4526"/>
                  </a:ext>
                </a:extLst>
              </a:tr>
              <a:tr h="347317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$135.00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78972"/>
                  </a:ext>
                </a:extLst>
              </a:tr>
              <a:tr h="347317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$165.00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54070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747A95-9F74-07FE-78AF-B3DAD318708C}"/>
              </a:ext>
            </a:extLst>
          </p:cNvPr>
          <p:cNvCxnSpPr>
            <a:cxnSpLocks/>
          </p:cNvCxnSpPr>
          <p:nvPr/>
        </p:nvCxnSpPr>
        <p:spPr>
          <a:xfrm>
            <a:off x="1068832" y="5934456"/>
            <a:ext cx="901699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219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6400-B5B5-6496-FB4D-2D2886616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569" y="391445"/>
            <a:ext cx="9692640" cy="811855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37F22-DBF0-24D4-0799-732C6AF2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55160"/>
            <a:ext cx="8595360" cy="43513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latin typeface="Calibri"/>
                <a:cs typeface="Calibri"/>
              </a:rPr>
              <a:t>Problem – Stringed instruments require fine motor skill. Limits creativity for many.</a:t>
            </a:r>
            <a:endParaRPr lang="en-US" sz="2800">
              <a:latin typeface="Calibri"/>
              <a:ea typeface="Calibri"/>
              <a:cs typeface="Calibri"/>
            </a:endParaRPr>
          </a:p>
          <a:p>
            <a:r>
              <a:rPr lang="en-US" sz="2800">
                <a:latin typeface="Calibri"/>
                <a:cs typeface="Calibri"/>
              </a:rPr>
              <a:t>Solution – Using solenoids to eliminate the fine motor skill requirement.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957CAB-018D-248F-41FF-2E3BC7F825DB}"/>
              </a:ext>
            </a:extLst>
          </p:cNvPr>
          <p:cNvGrpSpPr/>
          <p:nvPr/>
        </p:nvGrpSpPr>
        <p:grpSpPr>
          <a:xfrm>
            <a:off x="188361" y="4306586"/>
            <a:ext cx="10916291" cy="2324000"/>
            <a:chOff x="533755" y="3768605"/>
            <a:chExt cx="10324066" cy="2200536"/>
          </a:xfrm>
        </p:grpSpPr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602046E1-A080-4F1F-3DBD-DDFAE1854BAB}"/>
                </a:ext>
              </a:extLst>
            </p:cNvPr>
            <p:cNvSpPr/>
            <p:nvPr/>
          </p:nvSpPr>
          <p:spPr>
            <a:xfrm>
              <a:off x="533755" y="3768606"/>
              <a:ext cx="2654154" cy="962428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Calibri"/>
                  <a:ea typeface="Calibri"/>
                  <a:cs typeface="Calibri"/>
                </a:rPr>
                <a:t>Finalize Housing</a:t>
              </a:r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0F88AD72-CBD3-FC62-928A-19CF5DD4A435}"/>
                </a:ext>
              </a:extLst>
            </p:cNvPr>
            <p:cNvSpPr/>
            <p:nvPr/>
          </p:nvSpPr>
          <p:spPr>
            <a:xfrm>
              <a:off x="4429373" y="3768605"/>
              <a:ext cx="2645594" cy="962430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>
                  <a:latin typeface="Calibri"/>
                  <a:ea typeface="Calibri"/>
                  <a:cs typeface="Calibri"/>
                </a:rPr>
                <a:t>Heat Management</a:t>
              </a:r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02C91AB4-66C1-EB58-BE4E-6AD5B2DE4144}"/>
                </a:ext>
              </a:extLst>
            </p:cNvPr>
            <p:cNvSpPr/>
            <p:nvPr/>
          </p:nvSpPr>
          <p:spPr>
            <a:xfrm>
              <a:off x="2500045" y="5036797"/>
              <a:ext cx="2654156" cy="932344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>
                  <a:latin typeface="Calibri"/>
                  <a:ea typeface="Calibri"/>
                  <a:cs typeface="Calibri"/>
                </a:rPr>
                <a:t>Final Circuit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96E9A719-D6E3-C5E7-542C-422A3F14A9C3}"/>
                </a:ext>
              </a:extLst>
            </p:cNvPr>
            <p:cNvSpPr/>
            <p:nvPr/>
          </p:nvSpPr>
          <p:spPr>
            <a:xfrm>
              <a:off x="8222249" y="3768605"/>
              <a:ext cx="2635572" cy="942372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>
                  <a:latin typeface="Calibri"/>
                  <a:ea typeface="+mn-lt"/>
                  <a:cs typeface="+mn-lt"/>
                </a:rPr>
                <a:t>Code Safe Limits</a:t>
              </a:r>
              <a:endParaRPr lang="en-US" sz="2400">
                <a:latin typeface="Calibri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B9E7D57C-693E-2BE1-AABA-CCBED0E6B6F9}"/>
                </a:ext>
              </a:extLst>
            </p:cNvPr>
            <p:cNvSpPr/>
            <p:nvPr/>
          </p:nvSpPr>
          <p:spPr>
            <a:xfrm>
              <a:off x="6378537" y="5062481"/>
              <a:ext cx="2654154" cy="902261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>
                  <a:latin typeface="Calibri"/>
                  <a:ea typeface="Calibri"/>
                  <a:cs typeface="Calibri"/>
                </a:rPr>
                <a:t>Play a Song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B7A5D08B-5E9A-604B-EC7C-C4D9F841DD67}"/>
              </a:ext>
            </a:extLst>
          </p:cNvPr>
          <p:cNvSpPr txBox="1">
            <a:spLocks/>
          </p:cNvSpPr>
          <p:nvPr/>
        </p:nvSpPr>
        <p:spPr>
          <a:xfrm>
            <a:off x="1148856" y="3429171"/>
            <a:ext cx="9692640" cy="828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alibri"/>
                <a:cs typeface="Calibri"/>
              </a:rPr>
              <a:t>Next Steps:</a:t>
            </a:r>
          </a:p>
        </p:txBody>
      </p:sp>
    </p:spTree>
    <p:extLst>
      <p:ext uri="{BB962C8B-B14F-4D97-AF65-F5344CB8AC3E}">
        <p14:creationId xmlns:p14="http://schemas.microsoft.com/office/powerpoint/2010/main" val="1269157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05438-8975-4783-BCC7-9A4F0BD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0ACCC9-A5C0-44FC-9472-E3E4BF4B4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8E92E-7D55-0425-C343-100518EC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573" y="758952"/>
            <a:ext cx="390762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600">
                <a:solidFill>
                  <a:srgbClr val="FFFFFF"/>
                </a:solidFill>
                <a:latin typeface="Calibri"/>
                <a:cs typeface="Calibri"/>
              </a:rPr>
              <a:t>Questions?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B8E8AE-1882-46F3-94E7-A2A39149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60873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8C64D77B-A38B-BAE2-1DD6-0521D34A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183" y="853091"/>
            <a:ext cx="5151817" cy="51518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5AE0C4B-4D5E-48B0-929B-038F7E948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1757457-B307-43A8-ACA8-38611DC9F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CBC7-2197-4432-E646-C927AEE0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784" y="263638"/>
            <a:ext cx="5901897" cy="1149409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latin typeface="Calibri"/>
                <a:ea typeface="Calibri"/>
                <a:cs typeface="Calibri"/>
              </a:rPr>
              <a:t>Meet The Joule Jugglers</a:t>
            </a:r>
          </a:p>
        </p:txBody>
      </p:sp>
      <p:pic>
        <p:nvPicPr>
          <p:cNvPr id="4" name="Content Placeholder 3" descr="A person standing in front of a red wall holding a guitar&#10;&#10;Description automatically generated">
            <a:extLst>
              <a:ext uri="{FF2B5EF4-FFF2-40B4-BE49-F238E27FC236}">
                <a16:creationId xmlns:a16="http://schemas.microsoft.com/office/drawing/2014/main" id="{42E63F7E-F4EF-468F-DD70-4A736483C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3" r="5205" b="-2"/>
          <a:stretch/>
        </p:blipFill>
        <p:spPr>
          <a:xfrm>
            <a:off x="-36722" y="1413831"/>
            <a:ext cx="2728182" cy="4233668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200AE90F-C6EF-F910-7393-E6F95B481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7" r="7688" b="3"/>
          <a:stretch/>
        </p:blipFill>
        <p:spPr>
          <a:xfrm>
            <a:off x="2779708" y="1413833"/>
            <a:ext cx="2736158" cy="4227453"/>
          </a:xfrm>
          <a:prstGeom prst="rect">
            <a:avLst/>
          </a:prstGeom>
        </p:spPr>
      </p:pic>
      <p:pic>
        <p:nvPicPr>
          <p:cNvPr id="7" name="Picture 6" descr="A person holding a dog&#10;&#10;Description automatically generated">
            <a:extLst>
              <a:ext uri="{FF2B5EF4-FFF2-40B4-BE49-F238E27FC236}">
                <a16:creationId xmlns:a16="http://schemas.microsoft.com/office/drawing/2014/main" id="{36C5117E-22CF-6F4F-5420-61D8505EE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96" b="3"/>
          <a:stretch/>
        </p:blipFill>
        <p:spPr>
          <a:xfrm>
            <a:off x="5612797" y="1413833"/>
            <a:ext cx="2736158" cy="4227453"/>
          </a:xfrm>
          <a:prstGeom prst="rect">
            <a:avLst/>
          </a:prstGeom>
        </p:spPr>
      </p:pic>
      <p:pic>
        <p:nvPicPr>
          <p:cNvPr id="6" name="Picture 5" descr="A person sitting on a chair with a frog statue&#10;&#10;Description automatically generated">
            <a:extLst>
              <a:ext uri="{FF2B5EF4-FFF2-40B4-BE49-F238E27FC236}">
                <a16:creationId xmlns:a16="http://schemas.microsoft.com/office/drawing/2014/main" id="{D7352256-640B-3DB2-A433-A9D9D76316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87" r="28786" b="-2"/>
          <a:stretch/>
        </p:blipFill>
        <p:spPr>
          <a:xfrm>
            <a:off x="8450071" y="1407616"/>
            <a:ext cx="2741651" cy="423366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BFA6EF-C8B5-4562-9718-3167CB1C9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3153" y="4924327"/>
            <a:ext cx="0" cy="10913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E79A7C-5686-3301-9145-566D094B479D}"/>
              </a:ext>
            </a:extLst>
          </p:cNvPr>
          <p:cNvSpPr txBox="1"/>
          <p:nvPr/>
        </p:nvSpPr>
        <p:spPr>
          <a:xfrm>
            <a:off x="73445" y="6013373"/>
            <a:ext cx="2515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Dominic – 3D 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C4053-E968-8E79-A931-6508F77EA400}"/>
              </a:ext>
            </a:extLst>
          </p:cNvPr>
          <p:cNvSpPr/>
          <p:nvPr/>
        </p:nvSpPr>
        <p:spPr>
          <a:xfrm>
            <a:off x="4562818" y="5646144"/>
            <a:ext cx="954795" cy="587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168C7-6D85-3803-DF7A-04010DEB30BB}"/>
              </a:ext>
            </a:extLst>
          </p:cNvPr>
          <p:cNvSpPr txBox="1"/>
          <p:nvPr/>
        </p:nvSpPr>
        <p:spPr>
          <a:xfrm>
            <a:off x="3204072" y="6013373"/>
            <a:ext cx="1891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Kameron -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DAE7B-708B-FE49-A047-DFEE36318DF6}"/>
              </a:ext>
            </a:extLst>
          </p:cNvPr>
          <p:cNvSpPr txBox="1"/>
          <p:nvPr/>
        </p:nvSpPr>
        <p:spPr>
          <a:xfrm>
            <a:off x="5939927" y="6013374"/>
            <a:ext cx="20748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Ryan – Float (All)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DEB62-BB72-783A-39DD-C22182DEE56B}"/>
              </a:ext>
            </a:extLst>
          </p:cNvPr>
          <p:cNvSpPr txBox="1"/>
          <p:nvPr/>
        </p:nvSpPr>
        <p:spPr>
          <a:xfrm>
            <a:off x="8886940" y="6013373"/>
            <a:ext cx="21299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Kaleb - Circuitry</a:t>
            </a:r>
          </a:p>
        </p:txBody>
      </p:sp>
    </p:spTree>
    <p:extLst>
      <p:ext uri="{BB962C8B-B14F-4D97-AF65-F5344CB8AC3E}">
        <p14:creationId xmlns:p14="http://schemas.microsoft.com/office/powerpoint/2010/main" val="190894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B3A5-3092-7DC2-A52B-289CC619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Solenoid Tip</a:t>
            </a:r>
          </a:p>
        </p:txBody>
      </p:sp>
      <p:pic>
        <p:nvPicPr>
          <p:cNvPr id="4" name="Content Placeholder 3" descr="A hand holding white chalk sticks&#10;&#10;Description automatically generated">
            <a:extLst>
              <a:ext uri="{FF2B5EF4-FFF2-40B4-BE49-F238E27FC236}">
                <a16:creationId xmlns:a16="http://schemas.microsoft.com/office/drawing/2014/main" id="{D3595A40-906F-C456-77F1-180FF0860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1990" y="1779596"/>
            <a:ext cx="4037499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C7D6F-BF0A-61C9-9623-D181171FE708}"/>
              </a:ext>
            </a:extLst>
          </p:cNvPr>
          <p:cNvSpPr txBox="1"/>
          <p:nvPr/>
        </p:nvSpPr>
        <p:spPr>
          <a:xfrm>
            <a:off x="1264417" y="1925933"/>
            <a:ext cx="41533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Pencil erasers are cheap</a:t>
            </a:r>
          </a:p>
          <a:p>
            <a:endParaRPr lang="en-US" sz="2000"/>
          </a:p>
          <a:p>
            <a:r>
              <a:rPr lang="en-US" sz="2000"/>
              <a:t>Most like human finger'</a:t>
            </a:r>
          </a:p>
          <a:p>
            <a:endParaRPr lang="en-US" sz="2000"/>
          </a:p>
          <a:p>
            <a:r>
              <a:rPr lang="en-US" sz="2000"/>
              <a:t>Reduces initial vibration from solenoid push - Absorbent</a:t>
            </a:r>
          </a:p>
        </p:txBody>
      </p:sp>
      <p:pic>
        <p:nvPicPr>
          <p:cNvPr id="7" name="Picture 6" descr="A small metal device with a blue cover and black wire&#10;&#10;Description automatically generated">
            <a:extLst>
              <a:ext uri="{FF2B5EF4-FFF2-40B4-BE49-F238E27FC236}">
                <a16:creationId xmlns:a16="http://schemas.microsoft.com/office/drawing/2014/main" id="{ABCA5851-9BAF-4DBE-6274-59AF05127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5" r="53153" b="31222"/>
          <a:stretch/>
        </p:blipFill>
        <p:spPr>
          <a:xfrm rot="5400000">
            <a:off x="1996248" y="3546967"/>
            <a:ext cx="2100500" cy="28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8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4192-90D3-A97E-6D4A-85193767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</a:p>
        </p:txBody>
      </p:sp>
      <p:pic>
        <p:nvPicPr>
          <p:cNvPr id="4" name="Picture 3" descr="A small metal device with a blue cover and black wire&#10;&#10;Description automatically generated">
            <a:extLst>
              <a:ext uri="{FF2B5EF4-FFF2-40B4-BE49-F238E27FC236}">
                <a16:creationId xmlns:a16="http://schemas.microsoft.com/office/drawing/2014/main" id="{C68E032D-E600-61D6-E1A3-6C59064C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95" y="2002032"/>
            <a:ext cx="1856211" cy="1856211"/>
          </a:xfrm>
          <a:prstGeom prst="rect">
            <a:avLst/>
          </a:prstGeom>
        </p:spPr>
      </p:pic>
      <p:pic>
        <p:nvPicPr>
          <p:cNvPr id="5" name="Picture 4" descr="A red button with black rim&#10;&#10;Description automatically generated">
            <a:extLst>
              <a:ext uri="{FF2B5EF4-FFF2-40B4-BE49-F238E27FC236}">
                <a16:creationId xmlns:a16="http://schemas.microsoft.com/office/drawing/2014/main" id="{BCE29E95-B8C4-FEA3-7BF4-61119BCF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702" y="1716967"/>
            <a:ext cx="2426340" cy="2426340"/>
          </a:xfrm>
          <a:prstGeom prst="rect">
            <a:avLst/>
          </a:prstGeom>
        </p:spPr>
      </p:pic>
      <p:pic>
        <p:nvPicPr>
          <p:cNvPr id="6" name="Picture 5" descr="A black electronic board with a blue cable&#10;&#10;Description automatically generated">
            <a:extLst>
              <a:ext uri="{FF2B5EF4-FFF2-40B4-BE49-F238E27FC236}">
                <a16:creationId xmlns:a16="http://schemas.microsoft.com/office/drawing/2014/main" id="{9FD46049-C911-F84F-2C1E-F851E42DE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62" y="2298061"/>
            <a:ext cx="4381468" cy="3155447"/>
          </a:xfrm>
          <a:prstGeom prst="rect">
            <a:avLst/>
          </a:prstGeom>
        </p:spPr>
      </p:pic>
      <p:pic>
        <p:nvPicPr>
          <p:cNvPr id="7" name="Picture 6" descr="A close-up of a copper square&#10;&#10;Description automatically generated">
            <a:extLst>
              <a:ext uri="{FF2B5EF4-FFF2-40B4-BE49-F238E27FC236}">
                <a16:creationId xmlns:a16="http://schemas.microsoft.com/office/drawing/2014/main" id="{2189E29D-9B57-025B-2459-DBDD91232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62" y="4061487"/>
            <a:ext cx="2375082" cy="2369600"/>
          </a:xfrm>
          <a:prstGeom prst="rect">
            <a:avLst/>
          </a:prstGeom>
        </p:spPr>
      </p:pic>
      <p:pic>
        <p:nvPicPr>
          <p:cNvPr id="8" name="Picture 7" descr="A small black square device with red wires&#10;&#10;Description automatically generated">
            <a:extLst>
              <a:ext uri="{FF2B5EF4-FFF2-40B4-BE49-F238E27FC236}">
                <a16:creationId xmlns:a16="http://schemas.microsoft.com/office/drawing/2014/main" id="{7DA16E55-CB68-14EB-B9A5-E0B9B27B0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3593" y="4145499"/>
            <a:ext cx="2196095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E83C-8A51-039F-0521-CDAA128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5298"/>
            <a:ext cx="9692640" cy="778486"/>
          </a:xfrm>
        </p:spPr>
        <p:txBody>
          <a:bodyPr/>
          <a:lstStyle/>
          <a:p>
            <a:r>
              <a:rPr lang="en-US"/>
              <a:t>Housing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FD32B-E416-A7BF-7A51-A876612A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98954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Button housing – Acrylic + (PLA)</a:t>
            </a:r>
          </a:p>
          <a:p>
            <a:r>
              <a:rPr lang="en-US" sz="2400">
                <a:latin typeface="Calibri"/>
                <a:ea typeface="Calibri"/>
                <a:cs typeface="Calibri"/>
              </a:rPr>
              <a:t>Ukulele base plate – Wood</a:t>
            </a:r>
          </a:p>
          <a:p>
            <a:r>
              <a:rPr lang="en-US" sz="2400">
                <a:latin typeface="Calibri"/>
                <a:ea typeface="Calibri"/>
                <a:cs typeface="Calibri"/>
              </a:rPr>
              <a:t>Ukulele restraints – (PLA)</a:t>
            </a:r>
          </a:p>
        </p:txBody>
      </p:sp>
      <p:pic>
        <p:nvPicPr>
          <p:cNvPr id="4" name="Picture 3" descr="A close up of a glass&#10;&#10;Description automatically generated">
            <a:extLst>
              <a:ext uri="{FF2B5EF4-FFF2-40B4-BE49-F238E27FC236}">
                <a16:creationId xmlns:a16="http://schemas.microsoft.com/office/drawing/2014/main" id="{29817D1D-0802-BD6D-353F-C8CA9F128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8" b="25316"/>
          <a:stretch/>
        </p:blipFill>
        <p:spPr>
          <a:xfrm>
            <a:off x="178800" y="3215756"/>
            <a:ext cx="6195652" cy="3447811"/>
          </a:xfrm>
          <a:prstGeom prst="rect">
            <a:avLst/>
          </a:prstGeom>
        </p:spPr>
      </p:pic>
      <p:pic>
        <p:nvPicPr>
          <p:cNvPr id="5" name="Picture 4" descr="A red object on a counter&#10;&#10;Description automatically generated">
            <a:extLst>
              <a:ext uri="{FF2B5EF4-FFF2-40B4-BE49-F238E27FC236}">
                <a16:creationId xmlns:a16="http://schemas.microsoft.com/office/drawing/2014/main" id="{C953A18C-6FF8-414D-1808-993ECD8F1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80" t="-215" r="4341" b="214"/>
          <a:stretch/>
        </p:blipFill>
        <p:spPr>
          <a:xfrm rot="5400000">
            <a:off x="5805557" y="1157868"/>
            <a:ext cx="6058894" cy="45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9C1E-4442-D2C6-B4AF-01661BD6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 Accessible Ukulele</a:t>
            </a:r>
          </a:p>
        </p:txBody>
      </p:sp>
      <p:pic>
        <p:nvPicPr>
          <p:cNvPr id="6" name="Content Placeholder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8DB70D6-57B0-8134-378A-3D5AD6135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49" t="30084" r="8273" b="14624"/>
          <a:stretch/>
        </p:blipFill>
        <p:spPr>
          <a:xfrm>
            <a:off x="779235" y="1957456"/>
            <a:ext cx="9385215" cy="4311325"/>
          </a:xfrm>
        </p:spPr>
      </p:pic>
    </p:spTree>
    <p:extLst>
      <p:ext uri="{BB962C8B-B14F-4D97-AF65-F5344CB8AC3E}">
        <p14:creationId xmlns:p14="http://schemas.microsoft.com/office/powerpoint/2010/main" val="101482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4A7EA782-9C0A-447F-937B-1D47DC26ED81}"/>
              </a:ext>
            </a:extLst>
          </p:cNvPr>
          <p:cNvSpPr/>
          <p:nvPr/>
        </p:nvSpPr>
        <p:spPr>
          <a:xfrm>
            <a:off x="5751878" y="1464016"/>
            <a:ext cx="3929349" cy="392934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94AA277-6C55-67AC-58B8-09041CF16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4158464"/>
              </p:ext>
            </p:extLst>
          </p:nvPr>
        </p:nvGraphicFramePr>
        <p:xfrm>
          <a:off x="4213601" y="282403"/>
          <a:ext cx="7000428" cy="629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3CEDF-1868-8B45-977B-8033BE91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Clients – Target Market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34722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4CED-BD6F-DA5E-C1F6-937F0FED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US" sz="5400">
                <a:latin typeface="Calibri"/>
                <a:ea typeface="Calibri"/>
                <a:cs typeface="Calibri"/>
              </a:rPr>
              <a:t>Problem Statement</a:t>
            </a:r>
          </a:p>
        </p:txBody>
      </p:sp>
      <p:pic>
        <p:nvPicPr>
          <p:cNvPr id="4" name="Picture 3" descr="A close up of a guitar&#10;&#10;Description automatically generated">
            <a:extLst>
              <a:ext uri="{FF2B5EF4-FFF2-40B4-BE49-F238E27FC236}">
                <a16:creationId xmlns:a16="http://schemas.microsoft.com/office/drawing/2014/main" id="{5BB9ED1E-24F6-3E0E-F781-8E6821389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C3A63-0523-D1C6-0E54-86B42143E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833104"/>
            <a:ext cx="4572002" cy="2718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>
                <a:latin typeface="Calibri"/>
                <a:ea typeface="Calibri"/>
                <a:cs typeface="Calibri"/>
              </a:rPr>
              <a:t>The ability to play the ukulele is not accessible to those who lack fine motor control in their hands or fingers</a:t>
            </a:r>
            <a:endParaRPr lang="en-US" sz="3200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08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5EE9-1B56-F953-32ED-D2442F26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Outline</a:t>
            </a:r>
          </a:p>
        </p:txBody>
      </p: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00A398B4-0662-CE36-04A0-82D1913D25B6}"/>
              </a:ext>
            </a:extLst>
          </p:cNvPr>
          <p:cNvGrpSpPr/>
          <p:nvPr/>
        </p:nvGrpSpPr>
        <p:grpSpPr>
          <a:xfrm>
            <a:off x="119865" y="-1362182"/>
            <a:ext cx="10946258" cy="10614060"/>
            <a:chOff x="136989" y="-1533418"/>
            <a:chExt cx="10946258" cy="10614060"/>
          </a:xfrm>
        </p:grpSpPr>
        <p:graphicFrame>
          <p:nvGraphicFramePr>
            <p:cNvPr id="884" name="Diagram 883">
              <a:extLst>
                <a:ext uri="{FF2B5EF4-FFF2-40B4-BE49-F238E27FC236}">
                  <a16:creationId xmlns:a16="http://schemas.microsoft.com/office/drawing/2014/main" id="{6E865319-EAB6-E90A-859F-A1934AE351B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48029415"/>
                </p:ext>
              </p:extLst>
            </p:nvPr>
          </p:nvGraphicFramePr>
          <p:xfrm>
            <a:off x="136989" y="-244866"/>
            <a:ext cx="10937695" cy="93255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38" name="Diagram 37">
              <a:extLst>
                <a:ext uri="{FF2B5EF4-FFF2-40B4-BE49-F238E27FC236}">
                  <a16:creationId xmlns:a16="http://schemas.microsoft.com/office/drawing/2014/main" id="{5B12CBFB-2FA3-180F-C333-5C10A4C87FB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6518646"/>
                </p:ext>
              </p:extLst>
            </p:nvPr>
          </p:nvGraphicFramePr>
          <p:xfrm>
            <a:off x="136989" y="-1533418"/>
            <a:ext cx="10946258" cy="83922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2239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DA81E-5526-96B6-AFF5-428FBFA7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n-US" sz="5400">
                <a:latin typeface="Calibri"/>
                <a:ea typeface="Calibri"/>
                <a:cs typeface="Calibri"/>
              </a:rPr>
              <a:t>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B48F35-0F42-2B5D-19E3-6EB5870A09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655909"/>
              </p:ext>
            </p:extLst>
          </p:nvPr>
        </p:nvGraphicFramePr>
        <p:xfrm>
          <a:off x="508625" y="1208247"/>
          <a:ext cx="12221247" cy="5194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46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9406-8542-9056-B3C8-22FE62E26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14" y="-303046"/>
            <a:ext cx="6184151" cy="1336526"/>
          </a:xfrm>
        </p:spPr>
        <p:txBody>
          <a:bodyPr>
            <a:normAutofit/>
          </a:bodyPr>
          <a:lstStyle/>
          <a:p>
            <a:r>
              <a:rPr lang="en-US" sz="4000">
                <a:latin typeface="Calibri"/>
                <a:ea typeface="Calibri"/>
                <a:cs typeface="Calibri"/>
              </a:rPr>
              <a:t>Electronics &amp; Ukulele Housing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A81995-4C03-7558-3ED1-AD9975FAE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4" t="32053" r="11646" b="11126"/>
          <a:stretch/>
        </p:blipFill>
        <p:spPr>
          <a:xfrm>
            <a:off x="11765" y="976791"/>
            <a:ext cx="7162894" cy="367621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7F9A02-292F-C0CB-6879-50A85BC3E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8" t="17945" r="10581" b="4197"/>
          <a:stretch/>
        </p:blipFill>
        <p:spPr>
          <a:xfrm>
            <a:off x="6841555" y="3141715"/>
            <a:ext cx="4336414" cy="3413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76B6EC-6E93-A51B-D0E2-C39EF6272579}"/>
              </a:ext>
            </a:extLst>
          </p:cNvPr>
          <p:cNvSpPr txBox="1"/>
          <p:nvPr/>
        </p:nvSpPr>
        <p:spPr>
          <a:xfrm>
            <a:off x="822302" y="384837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Front View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E2E7F-4E7E-8C8C-261A-985BCE12ED9C}"/>
              </a:ext>
            </a:extLst>
          </p:cNvPr>
          <p:cNvSpPr txBox="1"/>
          <p:nvPr/>
        </p:nvSpPr>
        <p:spPr>
          <a:xfrm>
            <a:off x="9807323" y="348107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Back View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84752-CD26-39FF-9269-BD8830A645E8}"/>
              </a:ext>
            </a:extLst>
          </p:cNvPr>
          <p:cNvSpPr txBox="1"/>
          <p:nvPr/>
        </p:nvSpPr>
        <p:spPr>
          <a:xfrm>
            <a:off x="98676" y="4385611"/>
            <a:ext cx="671217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3200">
                <a:latin typeface="Calibri"/>
                <a:ea typeface="Calibri"/>
                <a:cs typeface="Calibri"/>
              </a:rPr>
              <a:t>Laser cut acrylic for electronics housing</a:t>
            </a:r>
          </a:p>
          <a:p>
            <a:pPr marL="457200" indent="-457200">
              <a:buFont typeface="Calibri"/>
              <a:buChar char="-"/>
            </a:pPr>
            <a:r>
              <a:rPr lang="en-US" sz="3200">
                <a:latin typeface="Calibri"/>
                <a:ea typeface="Calibri"/>
                <a:cs typeface="Calibri"/>
              </a:rPr>
              <a:t>3D Printed clips and stands to keep the ukulele in place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153DF8-1067-A41C-4AFB-8D54E5D97C67}"/>
              </a:ext>
            </a:extLst>
          </p:cNvPr>
          <p:cNvCxnSpPr/>
          <p:nvPr/>
        </p:nvCxnSpPr>
        <p:spPr>
          <a:xfrm flipV="1">
            <a:off x="287677" y="1300536"/>
            <a:ext cx="1226904" cy="10291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2EE4CD-161B-202A-3AB6-FD9A04D8D79D}"/>
              </a:ext>
            </a:extLst>
          </p:cNvPr>
          <p:cNvCxnSpPr/>
          <p:nvPr/>
        </p:nvCxnSpPr>
        <p:spPr>
          <a:xfrm>
            <a:off x="2245652" y="1256764"/>
            <a:ext cx="4908477" cy="143666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90A9D7-BA18-5B78-9777-0813F1C09846}"/>
              </a:ext>
            </a:extLst>
          </p:cNvPr>
          <p:cNvSpPr txBox="1"/>
          <p:nvPr/>
        </p:nvSpPr>
        <p:spPr>
          <a:xfrm rot="960000">
            <a:off x="4478866" y="1668384"/>
            <a:ext cx="666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/>
                <a:cs typeface="Calibri"/>
              </a:rPr>
              <a:t>26"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DB311-1D64-386B-CF98-0F322BE41E82}"/>
              </a:ext>
            </a:extLst>
          </p:cNvPr>
          <p:cNvSpPr txBox="1"/>
          <p:nvPr/>
        </p:nvSpPr>
        <p:spPr>
          <a:xfrm rot="-2400000">
            <a:off x="489067" y="1492867"/>
            <a:ext cx="666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/>
                <a:cs typeface="Calibri"/>
              </a:rPr>
              <a:t>15"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5855-844A-4036-FD67-1C692E48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Solenoid Housing</a:t>
            </a:r>
          </a:p>
        </p:txBody>
      </p:sp>
      <p:pic>
        <p:nvPicPr>
          <p:cNvPr id="4" name="Content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D0626CD-3086-1782-0DA5-EE21C0280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568" t="21448" r="25540" b="4318"/>
          <a:stretch/>
        </p:blipFill>
        <p:spPr>
          <a:xfrm>
            <a:off x="1612502" y="1716248"/>
            <a:ext cx="3376928" cy="4646568"/>
          </a:xfrm>
        </p:spPr>
      </p:pic>
      <p:pic>
        <p:nvPicPr>
          <p:cNvPr id="5" name="Picture 4" descr="A computer screen shot of a drawing&#10;&#10;Description automatically generated">
            <a:extLst>
              <a:ext uri="{FF2B5EF4-FFF2-40B4-BE49-F238E27FC236}">
                <a16:creationId xmlns:a16="http://schemas.microsoft.com/office/drawing/2014/main" id="{FC151710-6078-177C-0E84-8B8E6CFEA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48" t="21448" r="14748" b="6267"/>
          <a:stretch/>
        </p:blipFill>
        <p:spPr>
          <a:xfrm>
            <a:off x="6435885" y="367815"/>
            <a:ext cx="2861612" cy="2936092"/>
          </a:xfrm>
          <a:prstGeom prst="rect">
            <a:avLst/>
          </a:prstGeom>
        </p:spPr>
      </p:pic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20B3D92-72D2-06BB-0C73-ABB317FB6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24" t="19777" r="17199" b="8496"/>
          <a:stretch/>
        </p:blipFill>
        <p:spPr>
          <a:xfrm>
            <a:off x="6781252" y="3709811"/>
            <a:ext cx="2284636" cy="2826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5AEB26-6D0D-D91D-C3A5-97BC99B47D97}"/>
              </a:ext>
            </a:extLst>
          </p:cNvPr>
          <p:cNvSpPr txBox="1"/>
          <p:nvPr/>
        </p:nvSpPr>
        <p:spPr>
          <a:xfrm>
            <a:off x="9023395" y="40018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Side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F01A6-EECF-9DCC-5D50-5A20313F948E}"/>
              </a:ext>
            </a:extLst>
          </p:cNvPr>
          <p:cNvSpPr txBox="1"/>
          <p:nvPr/>
        </p:nvSpPr>
        <p:spPr>
          <a:xfrm>
            <a:off x="9023395" y="404024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Top View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2CD34C-2F09-93C2-07F8-BEB60B8CF573}"/>
              </a:ext>
            </a:extLst>
          </p:cNvPr>
          <p:cNvCxnSpPr/>
          <p:nvPr/>
        </p:nvCxnSpPr>
        <p:spPr>
          <a:xfrm>
            <a:off x="6669761" y="581984"/>
            <a:ext cx="31796" cy="2531594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3CA295-4878-FCE0-C9B3-736391FED271}"/>
              </a:ext>
            </a:extLst>
          </p:cNvPr>
          <p:cNvSpPr txBox="1"/>
          <p:nvPr/>
        </p:nvSpPr>
        <p:spPr>
          <a:xfrm>
            <a:off x="5871236" y="176520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4.125"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713FC5-273F-F891-E076-C8E9484F560F}"/>
              </a:ext>
            </a:extLst>
          </p:cNvPr>
          <p:cNvCxnSpPr/>
          <p:nvPr/>
        </p:nvCxnSpPr>
        <p:spPr>
          <a:xfrm>
            <a:off x="6834564" y="3295924"/>
            <a:ext cx="2131408" cy="1535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5CD9D8-ED8C-6916-20DF-B40C4FCB5389}"/>
              </a:ext>
            </a:extLst>
          </p:cNvPr>
          <p:cNvSpPr txBox="1"/>
          <p:nvPr/>
        </p:nvSpPr>
        <p:spPr>
          <a:xfrm>
            <a:off x="7652891" y="3305654"/>
            <a:ext cx="6052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3.5"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3599CE-CC80-9CF8-99FE-DC9532FA7F89}"/>
              </a:ext>
            </a:extLst>
          </p:cNvPr>
          <p:cNvCxnSpPr>
            <a:cxnSpLocks/>
          </p:cNvCxnSpPr>
          <p:nvPr/>
        </p:nvCxnSpPr>
        <p:spPr>
          <a:xfrm>
            <a:off x="6806811" y="3926012"/>
            <a:ext cx="15350" cy="2400026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7CA073-51B9-8A19-FFCF-31387A451BA3}"/>
              </a:ext>
            </a:extLst>
          </p:cNvPr>
          <p:cNvSpPr txBox="1"/>
          <p:nvPr/>
        </p:nvSpPr>
        <p:spPr>
          <a:xfrm>
            <a:off x="6227567" y="490091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3.5"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560042-BFF9-A4E8-8CFD-07F655081C19}"/>
              </a:ext>
            </a:extLst>
          </p:cNvPr>
          <p:cNvCxnSpPr>
            <a:cxnSpLocks/>
          </p:cNvCxnSpPr>
          <p:nvPr/>
        </p:nvCxnSpPr>
        <p:spPr>
          <a:xfrm>
            <a:off x="7042879" y="6437118"/>
            <a:ext cx="1818934" cy="26314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CB2D08-FCBF-0D34-2F77-4C10A73042CF}"/>
              </a:ext>
            </a:extLst>
          </p:cNvPr>
          <p:cNvSpPr txBox="1"/>
          <p:nvPr/>
        </p:nvSpPr>
        <p:spPr>
          <a:xfrm>
            <a:off x="7806388" y="6452330"/>
            <a:ext cx="6052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3"</a:t>
            </a:r>
          </a:p>
        </p:txBody>
      </p:sp>
    </p:spTree>
    <p:extLst>
      <p:ext uri="{BB962C8B-B14F-4D97-AF65-F5344CB8AC3E}">
        <p14:creationId xmlns:p14="http://schemas.microsoft.com/office/powerpoint/2010/main" val="130823519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467</Words>
  <Application>Microsoft Macintosh PowerPoint</Application>
  <PresentationFormat>Widescreen</PresentationFormat>
  <Paragraphs>158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Arial,Sans-Serif</vt:lpstr>
      <vt:lpstr>Calibri</vt:lpstr>
      <vt:lpstr>Century Schoolbook</vt:lpstr>
      <vt:lpstr>Times</vt:lpstr>
      <vt:lpstr>Wingdings 2</vt:lpstr>
      <vt:lpstr>View</vt:lpstr>
      <vt:lpstr>The Accessible Ukulele The Joule Jugglers </vt:lpstr>
      <vt:lpstr>Meet The Joule Jugglers</vt:lpstr>
      <vt:lpstr>The Accessible Ukulele</vt:lpstr>
      <vt:lpstr>Clients – Target Market</vt:lpstr>
      <vt:lpstr>Problem Statement</vt:lpstr>
      <vt:lpstr>Outline</vt:lpstr>
      <vt:lpstr>Design</vt:lpstr>
      <vt:lpstr>Electronics &amp; Ukulele Housing</vt:lpstr>
      <vt:lpstr>Solenoid Housing</vt:lpstr>
      <vt:lpstr>Software</vt:lpstr>
      <vt:lpstr>Circuit Diagram</vt:lpstr>
      <vt:lpstr>Testing</vt:lpstr>
      <vt:lpstr>Risk Mitigation</vt:lpstr>
      <vt:lpstr>Heat Dissipation</vt:lpstr>
      <vt:lpstr>Definition of Success</vt:lpstr>
      <vt:lpstr>Timeline – Gantt Chart</vt:lpstr>
      <vt:lpstr>Bill of Materials</vt:lpstr>
      <vt:lpstr>Conclusion</vt:lpstr>
      <vt:lpstr>Questions?</vt:lpstr>
      <vt:lpstr>Solenoid Tip</vt:lpstr>
      <vt:lpstr>Major Components</vt:lpstr>
      <vt:lpstr>Housing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Kameron Lund</cp:lastModifiedBy>
  <cp:revision>1</cp:revision>
  <dcterms:created xsi:type="dcterms:W3CDTF">2023-11-01T17:27:17Z</dcterms:created>
  <dcterms:modified xsi:type="dcterms:W3CDTF">2023-11-06T04:16:38Z</dcterms:modified>
</cp:coreProperties>
</file>